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95" r:id="rId4"/>
    <p:sldId id="318" r:id="rId5"/>
    <p:sldId id="303" r:id="rId6"/>
    <p:sldId id="321" r:id="rId7"/>
    <p:sldId id="300" r:id="rId8"/>
    <p:sldId id="322" r:id="rId9"/>
    <p:sldId id="323" r:id="rId10"/>
    <p:sldId id="308" r:id="rId11"/>
    <p:sldId id="324" r:id="rId12"/>
    <p:sldId id="26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12C94A52-E98A-4745-AB20-1E93AC16C0FC}">
          <p14:sldIdLst>
            <p14:sldId id="256"/>
          </p14:sldIdLst>
        </p14:section>
        <p14:section name="intro" id="{73429A50-99F7-467C-956B-59C11D71C49F}">
          <p14:sldIdLst>
            <p14:sldId id="257"/>
            <p14:sldId id="295"/>
            <p14:sldId id="318"/>
            <p14:sldId id="303"/>
            <p14:sldId id="321"/>
          </p14:sldIdLst>
        </p14:section>
        <p14:section name="vertex failure attempts" id="{66DBDB0D-802E-4112-B7D8-0614821D7A88}">
          <p14:sldIdLst>
            <p14:sldId id="300"/>
            <p14:sldId id="322"/>
            <p14:sldId id="323"/>
            <p14:sldId id="308"/>
            <p14:sldId id="324"/>
          </p14:sldIdLst>
        </p14:section>
        <p14:section name="conclusion" id="{94FA698D-2096-44FB-89B3-DC57A0B59B2C}">
          <p14:sldIdLst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59D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1" autoAdjust="0"/>
    <p:restoredTop sz="93617" autoAdjust="0"/>
  </p:normalViewPr>
  <p:slideViewPr>
    <p:cSldViewPr snapToGrid="0">
      <p:cViewPr varScale="1">
        <p:scale>
          <a:sx n="75" d="100"/>
          <a:sy n="75" d="100"/>
        </p:scale>
        <p:origin x="48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EB0CA-A161-4E7E-9255-C0D5A9127F68}" type="datetimeFigureOut">
              <a:rPr lang="zh-CN" altLang="en-US" smtClean="0"/>
              <a:t>2021/1/13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DA434-F86C-47D1-8EF1-050784D727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387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9DA434-F86C-47D1-8EF1-050784D7270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52260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9DA434-F86C-47D1-8EF1-050784D7270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3228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9DA434-F86C-47D1-8EF1-050784D7270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2273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9DA434-F86C-47D1-8EF1-050784D7270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8502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9DA434-F86C-47D1-8EF1-050784D7270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4361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9DA434-F86C-47D1-8EF1-050784D7270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5566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9DA434-F86C-47D1-8EF1-050784D7270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238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9DA434-F86C-47D1-8EF1-050784D7270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9281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9DA434-F86C-47D1-8EF1-050784D7270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8041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9DA434-F86C-47D1-8EF1-050784D7270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2474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9DA434-F86C-47D1-8EF1-050784D7270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340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97F6C6-FC23-4138-A227-9EE502F715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BF4874C-AE94-4C23-B6A8-11C2F8C50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109FB4-2603-44D0-BE8E-F7CE3AB52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BB98-C62E-4DF0-A29F-1F11724E06C4}" type="datetimeFigureOut">
              <a:rPr lang="zh-CN" altLang="en-US" smtClean="0"/>
              <a:t>2021/1/13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EBD448-D15D-49B2-B0D7-9D1ADE1BE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541811-836C-4C46-BD36-1C658EB2E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7779-D646-46E7-B486-E8B8FCFFBB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100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0CF783-7BDF-43E9-8C79-2AF10995D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656679C-BDCB-4E33-9768-9F7662F66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815D80-6DC6-4348-8240-76A9C10FD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BB98-C62E-4DF0-A29F-1F11724E06C4}" type="datetimeFigureOut">
              <a:rPr lang="zh-CN" altLang="en-US" smtClean="0"/>
              <a:t>2021/1/13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442C5B-6DFF-4A7E-94E0-AFD9B949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1CEC7CC-DE9C-4132-8E1C-D414460D1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7779-D646-46E7-B486-E8B8FCFFBB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3979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933176D-963C-4E32-B7A8-7B29343DDA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5A27919-40CE-4856-83A2-B16ADD2943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D18FDFA-537D-4EB5-9240-B7C1291BB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BB98-C62E-4DF0-A29F-1F11724E06C4}" type="datetimeFigureOut">
              <a:rPr lang="zh-CN" altLang="en-US" smtClean="0"/>
              <a:t>2021/1/13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79B4FD-AE29-4269-BB8D-5D52A7A4B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22041D-F8B5-489B-99D6-C95415537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7779-D646-46E7-B486-E8B8FCFFBB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9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1B182D-A715-4B57-8707-6EDC01E8F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B2C632-54DE-4CD5-A868-8D779311E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FD3F326-4ABE-4E3B-B1FB-E25EC4683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BB98-C62E-4DF0-A29F-1F11724E06C4}" type="datetimeFigureOut">
              <a:rPr lang="zh-CN" altLang="en-US" smtClean="0"/>
              <a:t>2021/1/13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0E674C-0AF8-4C43-A42D-AEB0ACCEE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6515C9-6490-45FA-BF2D-824CAEE0E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7779-D646-46E7-B486-E8B8FCFFBB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933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A50657-24EB-45D1-AAA1-C2929486C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D33C4B7-C688-40F4-A7FA-3CCD9BB87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E34951-0E24-454B-AF5D-AB6CD36B9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BB98-C62E-4DF0-A29F-1F11724E06C4}" type="datetimeFigureOut">
              <a:rPr lang="zh-CN" altLang="en-US" smtClean="0"/>
              <a:t>2021/1/13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412C29-DA40-48E4-851D-A6DBCD4FD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D2682CD-16D6-4BB7-BC4A-34496CF8E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7779-D646-46E7-B486-E8B8FCFFBB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478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7426F8-19CF-43EE-A7BA-DF72D7C3C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B9058A-D27D-4DF0-BBD6-B0F63AE6E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C6E2A5E-4BBD-47CC-8B53-9729B07B5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B110D84-AAE9-4052-82E5-84BFEF133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BB98-C62E-4DF0-A29F-1F11724E06C4}" type="datetimeFigureOut">
              <a:rPr lang="zh-CN" altLang="en-US" smtClean="0"/>
              <a:t>2021/1/13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BB0B143-28E5-4CBD-9815-5C72163CA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45A4B51-97D1-4E8C-A611-482F3085F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7779-D646-46E7-B486-E8B8FCFFBB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560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B2BDF8-474C-48A1-A122-4BDD7C5DA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C95C8B3-0350-4BAC-A8A3-1F3FCAD77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CF2244E-414D-4325-8B5A-893541919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6E8D5A0-3587-4CCA-88C4-5AEB75895D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BE0BAE6-022F-4091-B85B-81811BA0C5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9A835BD-53F5-4D96-87E9-01BB3A41D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BB98-C62E-4DF0-A29F-1F11724E06C4}" type="datetimeFigureOut">
              <a:rPr lang="zh-CN" altLang="en-US" smtClean="0"/>
              <a:t>2021/1/13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724B869-1841-4E6D-B43B-CDBFC10CC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6E98316-E2BC-4859-9E8D-5277755AB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7779-D646-46E7-B486-E8B8FCFFBB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490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C3B95E-0886-4CD4-BAC3-2F4AAB9C1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538C1A7-D9F1-4A01-9DF9-8CEE50B18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BB98-C62E-4DF0-A29F-1F11724E06C4}" type="datetimeFigureOut">
              <a:rPr lang="zh-CN" altLang="en-US" smtClean="0"/>
              <a:t>2021/1/13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06B5A38-3452-4522-8155-F54CB788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C8FA476-DCEF-4972-9C1F-05764E942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7779-D646-46E7-B486-E8B8FCFFBB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264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2EFD32D-84A2-46BA-80BE-A5F97EC70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BB98-C62E-4DF0-A29F-1F11724E06C4}" type="datetimeFigureOut">
              <a:rPr lang="zh-CN" altLang="en-US" smtClean="0"/>
              <a:t>2021/1/13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F08C92B-4B9A-4F7F-80E7-9F8F49747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991A30F-FEC6-4FAF-A164-A8FED3B44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7779-D646-46E7-B486-E8B8FCFFBB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513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727976-E0C5-48F3-8C0A-71460A9C2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4F96F4-32B1-446F-BCC5-916BE24A1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E6090E0-21A4-4800-B098-5A150B834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FA409A2-3970-4823-B326-19A0B3B60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BB98-C62E-4DF0-A29F-1F11724E06C4}" type="datetimeFigureOut">
              <a:rPr lang="zh-CN" altLang="en-US" smtClean="0"/>
              <a:t>2021/1/13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F1E1B21-030A-4FBE-8EA4-35F791427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854F7F9-E4E5-488E-B3BD-CBDBE54A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7779-D646-46E7-B486-E8B8FCFFBB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906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D7991A-C1EC-48CD-AD2B-9011A1332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E0B8D6B-8CAB-4F3B-89CD-296352BD2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B15FFBA-6606-473C-9F3A-8F72B6AB4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57BBA17-BBC7-49B3-BFCA-609E16319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BB98-C62E-4DF0-A29F-1F11724E06C4}" type="datetimeFigureOut">
              <a:rPr lang="zh-CN" altLang="en-US" smtClean="0"/>
              <a:t>2021/1/13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8BE6B0-8D5B-40C7-8C1E-D8B1F3944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035FFCD-DFC3-461C-B6B2-4C8630095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7779-D646-46E7-B486-E8B8FCFFBB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2500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BD38534-A186-4769-B1DA-8B3CC4B43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6E44459-F040-41DE-B599-09F0A6D73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EB07CD-CBAA-476A-A780-65BF115417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ABB98-C62E-4DF0-A29F-1F11724E06C4}" type="datetimeFigureOut">
              <a:rPr lang="zh-CN" altLang="en-US" smtClean="0"/>
              <a:t>2021/1/13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665515A-C563-4C60-8AF8-8F2EA36CBF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208739-9C6E-4399-A73F-8D5E4C6D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27779-D646-46E7-B486-E8B8FCFFBB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357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81.png"/><Relationship Id="rId4" Type="http://schemas.openxmlformats.org/officeDocument/2006/relationships/image" Target="../media/image7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828D20-0ED6-47AE-B972-945EC06E70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738" y="1016446"/>
            <a:ext cx="10314523" cy="223904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CN" sz="5400" b="1" dirty="0">
                <a:latin typeface="Arial" panose="020B0604020202020204" pitchFamily="34" charset="0"/>
                <a:cs typeface="Arial" panose="020B0604020202020204" pitchFamily="34" charset="0"/>
              </a:rPr>
              <a:t>Approximate Distance Oracles</a:t>
            </a:r>
            <a:br>
              <a:rPr lang="en-US" altLang="zh-CN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5400" b="1" dirty="0">
                <a:latin typeface="Arial" panose="020B0604020202020204" pitchFamily="34" charset="0"/>
                <a:cs typeface="Arial" panose="020B0604020202020204" pitchFamily="34" charset="0"/>
              </a:rPr>
              <a:t>Subject to</a:t>
            </a:r>
            <a:br>
              <a:rPr lang="en-US" altLang="zh-CN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Vertex Failures</a:t>
            </a:r>
            <a:endParaRPr lang="zh-CN" altLang="en-US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FFDE0F6-824B-45F6-AF14-3FE8DFCBF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503230"/>
            <a:ext cx="9144000" cy="1223128"/>
          </a:xfrm>
        </p:spPr>
        <p:txBody>
          <a:bodyPr/>
          <a:lstStyle/>
          <a:p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Hanlin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 Ren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, IIIS, Tsinghua University</a:t>
            </a:r>
          </a:p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Joint work with 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Ran Duan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Yong Gu</a:t>
            </a:r>
            <a:endParaRPr lang="zh-CN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2" name="组合 201">
            <a:extLst>
              <a:ext uri="{FF2B5EF4-FFF2-40B4-BE49-F238E27FC236}">
                <a16:creationId xmlns:a16="http://schemas.microsoft.com/office/drawing/2014/main" id="{F025A6AE-A760-4CB3-A49F-FE7BD4255227}"/>
              </a:ext>
            </a:extLst>
          </p:cNvPr>
          <p:cNvGrpSpPr/>
          <p:nvPr/>
        </p:nvGrpSpPr>
        <p:grpSpPr>
          <a:xfrm>
            <a:off x="2683025" y="4549281"/>
            <a:ext cx="5951367" cy="2122184"/>
            <a:chOff x="2683025" y="4549281"/>
            <a:chExt cx="5951367" cy="2122184"/>
          </a:xfrm>
        </p:grpSpPr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D2F920CD-7DE3-4450-9F15-172CF3EB914E}"/>
                </a:ext>
              </a:extLst>
            </p:cNvPr>
            <p:cNvSpPr/>
            <p:nvPr/>
          </p:nvSpPr>
          <p:spPr>
            <a:xfrm>
              <a:off x="2683025" y="5363270"/>
              <a:ext cx="224203" cy="22420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" name="椭圆 4">
              <a:extLst>
                <a:ext uri="{FF2B5EF4-FFF2-40B4-BE49-F238E27FC236}">
                  <a16:creationId xmlns:a16="http://schemas.microsoft.com/office/drawing/2014/main" id="{9CBFC4F8-B6B6-449D-B55B-817AF1B3B35E}"/>
                </a:ext>
              </a:extLst>
            </p:cNvPr>
            <p:cNvSpPr/>
            <p:nvPr/>
          </p:nvSpPr>
          <p:spPr>
            <a:xfrm>
              <a:off x="3507643" y="5363270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36E1996D-2DE0-4A04-8AAB-43B33F354B58}"/>
                </a:ext>
              </a:extLst>
            </p:cNvPr>
            <p:cNvSpPr/>
            <p:nvPr/>
          </p:nvSpPr>
          <p:spPr>
            <a:xfrm>
              <a:off x="4332261" y="5363270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DE342C5B-ED13-4695-A532-B965FAAB031C}"/>
                </a:ext>
              </a:extLst>
            </p:cNvPr>
            <p:cNvSpPr/>
            <p:nvPr/>
          </p:nvSpPr>
          <p:spPr>
            <a:xfrm>
              <a:off x="5150868" y="5363270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84D2DEC0-C28F-4285-BEA4-E94D1E410B58}"/>
                </a:ext>
              </a:extLst>
            </p:cNvPr>
            <p:cNvSpPr/>
            <p:nvPr/>
          </p:nvSpPr>
          <p:spPr>
            <a:xfrm>
              <a:off x="5969475" y="5363270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63212F22-42C1-4C67-B9D0-C1D58E357D20}"/>
                </a:ext>
              </a:extLst>
            </p:cNvPr>
            <p:cNvSpPr/>
            <p:nvPr/>
          </p:nvSpPr>
          <p:spPr>
            <a:xfrm>
              <a:off x="6788082" y="5363270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EC9AE358-3753-4743-B086-87AACB1B5DF0}"/>
                </a:ext>
              </a:extLst>
            </p:cNvPr>
            <p:cNvSpPr/>
            <p:nvPr/>
          </p:nvSpPr>
          <p:spPr>
            <a:xfrm>
              <a:off x="3243386" y="4820610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C5132C9F-2713-46E7-8C1A-96D0ED4B655F}"/>
                </a:ext>
              </a:extLst>
            </p:cNvPr>
            <p:cNvSpPr/>
            <p:nvPr/>
          </p:nvSpPr>
          <p:spPr>
            <a:xfrm>
              <a:off x="3986336" y="4932711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5906830B-9951-4369-B948-76EFE2910A65}"/>
                </a:ext>
              </a:extLst>
            </p:cNvPr>
            <p:cNvSpPr/>
            <p:nvPr/>
          </p:nvSpPr>
          <p:spPr>
            <a:xfrm>
              <a:off x="3317876" y="6000182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824A6FBF-1D30-4547-97CC-6380ECE8A804}"/>
                </a:ext>
              </a:extLst>
            </p:cNvPr>
            <p:cNvSpPr/>
            <p:nvPr/>
          </p:nvSpPr>
          <p:spPr>
            <a:xfrm>
              <a:off x="4098437" y="5929742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2EA7BC32-50C1-4DCA-B97A-E078A8D936BC}"/>
                </a:ext>
              </a:extLst>
            </p:cNvPr>
            <p:cNvSpPr/>
            <p:nvPr/>
          </p:nvSpPr>
          <p:spPr>
            <a:xfrm>
              <a:off x="4766896" y="6139455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9" name="椭圆 28">
              <a:extLst>
                <a:ext uri="{FF2B5EF4-FFF2-40B4-BE49-F238E27FC236}">
                  <a16:creationId xmlns:a16="http://schemas.microsoft.com/office/drawing/2014/main" id="{EA3E98A1-7B97-4756-A6C2-8C518D434224}"/>
                </a:ext>
              </a:extLst>
            </p:cNvPr>
            <p:cNvSpPr/>
            <p:nvPr/>
          </p:nvSpPr>
          <p:spPr>
            <a:xfrm>
              <a:off x="5262969" y="5841554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99D7D97A-E055-4FBE-B7B8-6D7B6850C7AB}"/>
                </a:ext>
              </a:extLst>
            </p:cNvPr>
            <p:cNvSpPr/>
            <p:nvPr/>
          </p:nvSpPr>
          <p:spPr>
            <a:xfrm>
              <a:off x="4654794" y="4549281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BA16B5A9-9550-46A0-96A4-D7E313DFBD1D}"/>
                </a:ext>
              </a:extLst>
            </p:cNvPr>
            <p:cNvSpPr/>
            <p:nvPr/>
          </p:nvSpPr>
          <p:spPr>
            <a:xfrm>
              <a:off x="5021913" y="4957269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3" name="椭圆 32">
              <a:extLst>
                <a:ext uri="{FF2B5EF4-FFF2-40B4-BE49-F238E27FC236}">
                  <a16:creationId xmlns:a16="http://schemas.microsoft.com/office/drawing/2014/main" id="{36633FAE-89DD-42A4-8FEC-548CCCD93142}"/>
                </a:ext>
              </a:extLst>
            </p:cNvPr>
            <p:cNvSpPr/>
            <p:nvPr/>
          </p:nvSpPr>
          <p:spPr>
            <a:xfrm>
              <a:off x="5621988" y="4695231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9" name="椭圆 38">
              <a:extLst>
                <a:ext uri="{FF2B5EF4-FFF2-40B4-BE49-F238E27FC236}">
                  <a16:creationId xmlns:a16="http://schemas.microsoft.com/office/drawing/2014/main" id="{13FCCC9C-8D23-4299-89ED-7C0766BC41B5}"/>
                </a:ext>
              </a:extLst>
            </p:cNvPr>
            <p:cNvSpPr/>
            <p:nvPr/>
          </p:nvSpPr>
          <p:spPr>
            <a:xfrm>
              <a:off x="5693830" y="5044812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id="{9ADEB423-9A90-4620-8E92-D270861BB097}"/>
                </a:ext>
              </a:extLst>
            </p:cNvPr>
            <p:cNvSpPr/>
            <p:nvPr/>
          </p:nvSpPr>
          <p:spPr>
            <a:xfrm>
              <a:off x="5805931" y="5902257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5" name="椭圆 44">
              <a:extLst>
                <a:ext uri="{FF2B5EF4-FFF2-40B4-BE49-F238E27FC236}">
                  <a16:creationId xmlns:a16="http://schemas.microsoft.com/office/drawing/2014/main" id="{0739C4FF-3B82-450C-B23A-E9C423946143}"/>
                </a:ext>
              </a:extLst>
            </p:cNvPr>
            <p:cNvSpPr/>
            <p:nvPr/>
          </p:nvSpPr>
          <p:spPr>
            <a:xfrm>
              <a:off x="5397784" y="6332519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9" name="椭圆 48">
              <a:extLst>
                <a:ext uri="{FF2B5EF4-FFF2-40B4-BE49-F238E27FC236}">
                  <a16:creationId xmlns:a16="http://schemas.microsoft.com/office/drawing/2014/main" id="{96952014-0FD1-4F98-8D97-A892D0A25C34}"/>
                </a:ext>
              </a:extLst>
            </p:cNvPr>
            <p:cNvSpPr/>
            <p:nvPr/>
          </p:nvSpPr>
          <p:spPr>
            <a:xfrm>
              <a:off x="6095999" y="6363658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5" name="椭圆 54">
              <a:extLst>
                <a:ext uri="{FF2B5EF4-FFF2-40B4-BE49-F238E27FC236}">
                  <a16:creationId xmlns:a16="http://schemas.microsoft.com/office/drawing/2014/main" id="{AA8A8EFC-FAB7-405C-A5AF-56FB34AF7E90}"/>
                </a:ext>
              </a:extLst>
            </p:cNvPr>
            <p:cNvSpPr/>
            <p:nvPr/>
          </p:nvSpPr>
          <p:spPr>
            <a:xfrm>
              <a:off x="6376949" y="5962131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1" name="椭圆 60">
              <a:extLst>
                <a:ext uri="{FF2B5EF4-FFF2-40B4-BE49-F238E27FC236}">
                  <a16:creationId xmlns:a16="http://schemas.microsoft.com/office/drawing/2014/main" id="{403E609C-B19E-4BF1-83A0-334393A8538C}"/>
                </a:ext>
              </a:extLst>
            </p:cNvPr>
            <p:cNvSpPr/>
            <p:nvPr/>
          </p:nvSpPr>
          <p:spPr>
            <a:xfrm>
              <a:off x="6281756" y="4605331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5" name="椭圆 64">
              <a:extLst>
                <a:ext uri="{FF2B5EF4-FFF2-40B4-BE49-F238E27FC236}">
                  <a16:creationId xmlns:a16="http://schemas.microsoft.com/office/drawing/2014/main" id="{5DC133DB-A0D1-4EF4-9094-ACA49B704296}"/>
                </a:ext>
              </a:extLst>
            </p:cNvPr>
            <p:cNvSpPr/>
            <p:nvPr/>
          </p:nvSpPr>
          <p:spPr>
            <a:xfrm>
              <a:off x="6461961" y="5128899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7" name="椭圆 66">
              <a:extLst>
                <a:ext uri="{FF2B5EF4-FFF2-40B4-BE49-F238E27FC236}">
                  <a16:creationId xmlns:a16="http://schemas.microsoft.com/office/drawing/2014/main" id="{5112C595-1402-4C88-86AC-95B25ED5DEB9}"/>
                </a:ext>
              </a:extLst>
            </p:cNvPr>
            <p:cNvSpPr/>
            <p:nvPr/>
          </p:nvSpPr>
          <p:spPr>
            <a:xfrm>
              <a:off x="4719237" y="5705539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77" name="直接箭头连接符 76">
              <a:extLst>
                <a:ext uri="{FF2B5EF4-FFF2-40B4-BE49-F238E27FC236}">
                  <a16:creationId xmlns:a16="http://schemas.microsoft.com/office/drawing/2014/main" id="{B1C52391-D195-4C6D-88A0-204D893B06EC}"/>
                </a:ext>
              </a:extLst>
            </p:cNvPr>
            <p:cNvCxnSpPr>
              <a:stCxn id="9" idx="6"/>
              <a:endCxn id="5" idx="2"/>
            </p:cNvCxnSpPr>
            <p:nvPr/>
          </p:nvCxnSpPr>
          <p:spPr>
            <a:xfrm>
              <a:off x="2907228" y="5475372"/>
              <a:ext cx="60041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箭头连接符 80">
              <a:extLst>
                <a:ext uri="{FF2B5EF4-FFF2-40B4-BE49-F238E27FC236}">
                  <a16:creationId xmlns:a16="http://schemas.microsoft.com/office/drawing/2014/main" id="{1D7AB730-1618-4568-885F-61D0761749B4}"/>
                </a:ext>
              </a:extLst>
            </p:cNvPr>
            <p:cNvCxnSpPr>
              <a:stCxn id="5" idx="6"/>
              <a:endCxn id="11" idx="2"/>
            </p:cNvCxnSpPr>
            <p:nvPr/>
          </p:nvCxnSpPr>
          <p:spPr>
            <a:xfrm>
              <a:off x="3731846" y="5475372"/>
              <a:ext cx="60041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箭头连接符 83">
              <a:extLst>
                <a:ext uri="{FF2B5EF4-FFF2-40B4-BE49-F238E27FC236}">
                  <a16:creationId xmlns:a16="http://schemas.microsoft.com/office/drawing/2014/main" id="{2C6A0192-EED8-4A2E-9C85-B7C1A33887C9}"/>
                </a:ext>
              </a:extLst>
            </p:cNvPr>
            <p:cNvCxnSpPr>
              <a:stCxn id="11" idx="6"/>
              <a:endCxn id="13" idx="2"/>
            </p:cNvCxnSpPr>
            <p:nvPr/>
          </p:nvCxnSpPr>
          <p:spPr>
            <a:xfrm>
              <a:off x="4556464" y="5475372"/>
              <a:ext cx="59440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箭头连接符 85">
              <a:extLst>
                <a:ext uri="{FF2B5EF4-FFF2-40B4-BE49-F238E27FC236}">
                  <a16:creationId xmlns:a16="http://schemas.microsoft.com/office/drawing/2014/main" id="{C4F36245-7D32-4B7C-80EA-DAB4F5C639D1}"/>
                </a:ext>
              </a:extLst>
            </p:cNvPr>
            <p:cNvCxnSpPr>
              <a:stCxn id="13" idx="6"/>
              <a:endCxn id="15" idx="2"/>
            </p:cNvCxnSpPr>
            <p:nvPr/>
          </p:nvCxnSpPr>
          <p:spPr>
            <a:xfrm>
              <a:off x="5375071" y="5475372"/>
              <a:ext cx="59440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箭头连接符 87">
              <a:extLst>
                <a:ext uri="{FF2B5EF4-FFF2-40B4-BE49-F238E27FC236}">
                  <a16:creationId xmlns:a16="http://schemas.microsoft.com/office/drawing/2014/main" id="{7CB01D3E-1A53-4052-8E8E-23D5A9C8C9A7}"/>
                </a:ext>
              </a:extLst>
            </p:cNvPr>
            <p:cNvCxnSpPr>
              <a:stCxn id="15" idx="6"/>
              <a:endCxn id="17" idx="2"/>
            </p:cNvCxnSpPr>
            <p:nvPr/>
          </p:nvCxnSpPr>
          <p:spPr>
            <a:xfrm>
              <a:off x="6193678" y="5475372"/>
              <a:ext cx="59440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接箭头连接符 89">
              <a:extLst>
                <a:ext uri="{FF2B5EF4-FFF2-40B4-BE49-F238E27FC236}">
                  <a16:creationId xmlns:a16="http://schemas.microsoft.com/office/drawing/2014/main" id="{01402B83-8AFD-4951-B299-F345584BF978}"/>
                </a:ext>
              </a:extLst>
            </p:cNvPr>
            <p:cNvCxnSpPr>
              <a:stCxn id="9" idx="7"/>
              <a:endCxn id="19" idx="3"/>
            </p:cNvCxnSpPr>
            <p:nvPr/>
          </p:nvCxnSpPr>
          <p:spPr>
            <a:xfrm flipV="1">
              <a:off x="2874394" y="5011979"/>
              <a:ext cx="401826" cy="38412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接箭头连接符 91">
              <a:extLst>
                <a:ext uri="{FF2B5EF4-FFF2-40B4-BE49-F238E27FC236}">
                  <a16:creationId xmlns:a16="http://schemas.microsoft.com/office/drawing/2014/main" id="{5BC0C6F9-21E3-4391-9779-8F9091A0DFB4}"/>
                </a:ext>
              </a:extLst>
            </p:cNvPr>
            <p:cNvCxnSpPr>
              <a:stCxn id="19" idx="6"/>
              <a:endCxn id="21" idx="2"/>
            </p:cNvCxnSpPr>
            <p:nvPr/>
          </p:nvCxnSpPr>
          <p:spPr>
            <a:xfrm>
              <a:off x="3467589" y="4932712"/>
              <a:ext cx="518747" cy="11210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箭头连接符 94">
              <a:extLst>
                <a:ext uri="{FF2B5EF4-FFF2-40B4-BE49-F238E27FC236}">
                  <a16:creationId xmlns:a16="http://schemas.microsoft.com/office/drawing/2014/main" id="{8DCD36DE-5F5F-4FBA-A4B8-B207AA77F521}"/>
                </a:ext>
              </a:extLst>
            </p:cNvPr>
            <p:cNvCxnSpPr>
              <a:stCxn id="21" idx="5"/>
              <a:endCxn id="11" idx="1"/>
            </p:cNvCxnSpPr>
            <p:nvPr/>
          </p:nvCxnSpPr>
          <p:spPr>
            <a:xfrm>
              <a:off x="4177705" y="5124080"/>
              <a:ext cx="187390" cy="27202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接箭头连接符 96">
              <a:extLst>
                <a:ext uri="{FF2B5EF4-FFF2-40B4-BE49-F238E27FC236}">
                  <a16:creationId xmlns:a16="http://schemas.microsoft.com/office/drawing/2014/main" id="{DB77FF3E-45A9-401B-A092-51E94367C6C3}"/>
                </a:ext>
              </a:extLst>
            </p:cNvPr>
            <p:cNvCxnSpPr>
              <a:stCxn id="11" idx="3"/>
              <a:endCxn id="25" idx="0"/>
            </p:cNvCxnSpPr>
            <p:nvPr/>
          </p:nvCxnSpPr>
          <p:spPr>
            <a:xfrm flipH="1">
              <a:off x="4210539" y="5554639"/>
              <a:ext cx="154556" cy="37510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箭头连接符 98">
              <a:extLst>
                <a:ext uri="{FF2B5EF4-FFF2-40B4-BE49-F238E27FC236}">
                  <a16:creationId xmlns:a16="http://schemas.microsoft.com/office/drawing/2014/main" id="{3F0FDD85-490E-4970-B6E6-764BFE593460}"/>
                </a:ext>
              </a:extLst>
            </p:cNvPr>
            <p:cNvCxnSpPr>
              <a:stCxn id="25" idx="5"/>
              <a:endCxn id="27" idx="2"/>
            </p:cNvCxnSpPr>
            <p:nvPr/>
          </p:nvCxnSpPr>
          <p:spPr>
            <a:xfrm>
              <a:off x="4289806" y="6121111"/>
              <a:ext cx="477090" cy="13044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箭头连接符 100">
              <a:extLst>
                <a:ext uri="{FF2B5EF4-FFF2-40B4-BE49-F238E27FC236}">
                  <a16:creationId xmlns:a16="http://schemas.microsoft.com/office/drawing/2014/main" id="{A7EAE5B2-CAF3-4B8A-8919-5FF340CB43F7}"/>
                </a:ext>
              </a:extLst>
            </p:cNvPr>
            <p:cNvCxnSpPr>
              <a:stCxn id="27" idx="6"/>
              <a:endCxn id="43" idx="3"/>
            </p:cNvCxnSpPr>
            <p:nvPr/>
          </p:nvCxnSpPr>
          <p:spPr>
            <a:xfrm flipV="1">
              <a:off x="4991099" y="6093626"/>
              <a:ext cx="847666" cy="15793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>
              <a:extLst>
                <a:ext uri="{FF2B5EF4-FFF2-40B4-BE49-F238E27FC236}">
                  <a16:creationId xmlns:a16="http://schemas.microsoft.com/office/drawing/2014/main" id="{693C3420-5589-4F1A-956E-2C12DF6E3303}"/>
                </a:ext>
              </a:extLst>
            </p:cNvPr>
            <p:cNvCxnSpPr>
              <a:stCxn id="43" idx="1"/>
              <a:endCxn id="29" idx="6"/>
            </p:cNvCxnSpPr>
            <p:nvPr/>
          </p:nvCxnSpPr>
          <p:spPr>
            <a:xfrm flipH="1">
              <a:off x="5487172" y="5935091"/>
              <a:ext cx="351593" cy="1856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接箭头连接符 104">
              <a:extLst>
                <a:ext uri="{FF2B5EF4-FFF2-40B4-BE49-F238E27FC236}">
                  <a16:creationId xmlns:a16="http://schemas.microsoft.com/office/drawing/2014/main" id="{691A5882-8888-4D25-B1CE-78550CDB74AF}"/>
                </a:ext>
              </a:extLst>
            </p:cNvPr>
            <p:cNvCxnSpPr>
              <a:cxnSpLocks/>
              <a:stCxn id="29" idx="0"/>
              <a:endCxn id="39" idx="3"/>
            </p:cNvCxnSpPr>
            <p:nvPr/>
          </p:nvCxnSpPr>
          <p:spPr>
            <a:xfrm flipV="1">
              <a:off x="5375071" y="5236181"/>
              <a:ext cx="351593" cy="60537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接箭头连接符 106">
              <a:extLst>
                <a:ext uri="{FF2B5EF4-FFF2-40B4-BE49-F238E27FC236}">
                  <a16:creationId xmlns:a16="http://schemas.microsoft.com/office/drawing/2014/main" id="{F8B9BBF9-D5A1-42EC-963D-1CE5F7AE08C9}"/>
                </a:ext>
              </a:extLst>
            </p:cNvPr>
            <p:cNvCxnSpPr>
              <a:stCxn id="39" idx="2"/>
              <a:endCxn id="32" idx="6"/>
            </p:cNvCxnSpPr>
            <p:nvPr/>
          </p:nvCxnSpPr>
          <p:spPr>
            <a:xfrm flipH="1" flipV="1">
              <a:off x="5246116" y="5069371"/>
              <a:ext cx="447714" cy="8754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接箭头连接符 108">
              <a:extLst>
                <a:ext uri="{FF2B5EF4-FFF2-40B4-BE49-F238E27FC236}">
                  <a16:creationId xmlns:a16="http://schemas.microsoft.com/office/drawing/2014/main" id="{BAE0D845-799B-465F-B010-C40E829E49FA}"/>
                </a:ext>
              </a:extLst>
            </p:cNvPr>
            <p:cNvCxnSpPr>
              <a:stCxn id="32" idx="7"/>
              <a:endCxn id="33" idx="2"/>
            </p:cNvCxnSpPr>
            <p:nvPr/>
          </p:nvCxnSpPr>
          <p:spPr>
            <a:xfrm flipV="1">
              <a:off x="5213282" y="4807333"/>
              <a:ext cx="408706" cy="18277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箭头连接符 110">
              <a:extLst>
                <a:ext uri="{FF2B5EF4-FFF2-40B4-BE49-F238E27FC236}">
                  <a16:creationId xmlns:a16="http://schemas.microsoft.com/office/drawing/2014/main" id="{DDA408E1-F701-46FA-AA29-CF7B88ADFCF8}"/>
                </a:ext>
              </a:extLst>
            </p:cNvPr>
            <p:cNvCxnSpPr>
              <a:stCxn id="33" idx="6"/>
              <a:endCxn id="61" idx="2"/>
            </p:cNvCxnSpPr>
            <p:nvPr/>
          </p:nvCxnSpPr>
          <p:spPr>
            <a:xfrm flipV="1">
              <a:off x="5846191" y="4717433"/>
              <a:ext cx="435565" cy="899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接箭头连接符 112">
              <a:extLst>
                <a:ext uri="{FF2B5EF4-FFF2-40B4-BE49-F238E27FC236}">
                  <a16:creationId xmlns:a16="http://schemas.microsoft.com/office/drawing/2014/main" id="{C057589B-D947-4B31-946C-AC9DD35E4B98}"/>
                </a:ext>
              </a:extLst>
            </p:cNvPr>
            <p:cNvCxnSpPr>
              <a:stCxn id="61" idx="4"/>
              <a:endCxn id="65" idx="1"/>
            </p:cNvCxnSpPr>
            <p:nvPr/>
          </p:nvCxnSpPr>
          <p:spPr>
            <a:xfrm>
              <a:off x="6393858" y="4829534"/>
              <a:ext cx="100937" cy="33219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箭头连接符 114">
              <a:extLst>
                <a:ext uri="{FF2B5EF4-FFF2-40B4-BE49-F238E27FC236}">
                  <a16:creationId xmlns:a16="http://schemas.microsoft.com/office/drawing/2014/main" id="{1F24A1D5-E720-458F-AEF5-10AE6A86DBE1}"/>
                </a:ext>
              </a:extLst>
            </p:cNvPr>
            <p:cNvCxnSpPr>
              <a:stCxn id="65" idx="2"/>
              <a:endCxn id="15" idx="7"/>
            </p:cNvCxnSpPr>
            <p:nvPr/>
          </p:nvCxnSpPr>
          <p:spPr>
            <a:xfrm flipH="1">
              <a:off x="6160844" y="5241001"/>
              <a:ext cx="301117" cy="15510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箭头连接符 5">
              <a:extLst>
                <a:ext uri="{FF2B5EF4-FFF2-40B4-BE49-F238E27FC236}">
                  <a16:creationId xmlns:a16="http://schemas.microsoft.com/office/drawing/2014/main" id="{F67B715E-3DA0-47A3-A408-5F421FC8B380}"/>
                </a:ext>
              </a:extLst>
            </p:cNvPr>
            <p:cNvCxnSpPr>
              <a:stCxn id="5" idx="3"/>
              <a:endCxn id="23" idx="0"/>
            </p:cNvCxnSpPr>
            <p:nvPr/>
          </p:nvCxnSpPr>
          <p:spPr>
            <a:xfrm flipH="1">
              <a:off x="3429978" y="5554639"/>
              <a:ext cx="110499" cy="44554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2ED9E67E-782B-48CE-A8C9-749E2A54A3C1}"/>
                </a:ext>
              </a:extLst>
            </p:cNvPr>
            <p:cNvCxnSpPr>
              <a:stCxn id="23" idx="6"/>
              <a:endCxn id="25" idx="2"/>
            </p:cNvCxnSpPr>
            <p:nvPr/>
          </p:nvCxnSpPr>
          <p:spPr>
            <a:xfrm flipV="1">
              <a:off x="3542079" y="6041844"/>
              <a:ext cx="556358" cy="7044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>
              <a:extLst>
                <a:ext uri="{FF2B5EF4-FFF2-40B4-BE49-F238E27FC236}">
                  <a16:creationId xmlns:a16="http://schemas.microsoft.com/office/drawing/2014/main" id="{3DF026C9-9A76-42EB-9E9C-4F9F65356BAA}"/>
                </a:ext>
              </a:extLst>
            </p:cNvPr>
            <p:cNvCxnSpPr>
              <a:stCxn id="23" idx="7"/>
              <a:endCxn id="21" idx="4"/>
            </p:cNvCxnSpPr>
            <p:nvPr/>
          </p:nvCxnSpPr>
          <p:spPr>
            <a:xfrm flipV="1">
              <a:off x="3509245" y="5156914"/>
              <a:ext cx="589193" cy="87610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>
              <a:extLst>
                <a:ext uri="{FF2B5EF4-FFF2-40B4-BE49-F238E27FC236}">
                  <a16:creationId xmlns:a16="http://schemas.microsoft.com/office/drawing/2014/main" id="{477D1918-BCCD-415D-8E33-A77AA61E6768}"/>
                </a:ext>
              </a:extLst>
            </p:cNvPr>
            <p:cNvCxnSpPr>
              <a:stCxn id="21" idx="7"/>
              <a:endCxn id="30" idx="3"/>
            </p:cNvCxnSpPr>
            <p:nvPr/>
          </p:nvCxnSpPr>
          <p:spPr>
            <a:xfrm flipV="1">
              <a:off x="4177705" y="4740650"/>
              <a:ext cx="509923" cy="22489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id="{4F51F268-0A1F-4F99-BCDD-0334DCC09415}"/>
                </a:ext>
              </a:extLst>
            </p:cNvPr>
            <p:cNvCxnSpPr>
              <a:stCxn id="32" idx="2"/>
              <a:endCxn id="30" idx="5"/>
            </p:cNvCxnSpPr>
            <p:nvPr/>
          </p:nvCxnSpPr>
          <p:spPr>
            <a:xfrm flipH="1" flipV="1">
              <a:off x="4846163" y="4740650"/>
              <a:ext cx="175750" cy="32872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箭头连接符 25">
              <a:extLst>
                <a:ext uri="{FF2B5EF4-FFF2-40B4-BE49-F238E27FC236}">
                  <a16:creationId xmlns:a16="http://schemas.microsoft.com/office/drawing/2014/main" id="{CADDEB57-ECF5-41B4-8EB0-27BDFC00FF95}"/>
                </a:ext>
              </a:extLst>
            </p:cNvPr>
            <p:cNvCxnSpPr>
              <a:stCxn id="30" idx="4"/>
              <a:endCxn id="11" idx="7"/>
            </p:cNvCxnSpPr>
            <p:nvPr/>
          </p:nvCxnSpPr>
          <p:spPr>
            <a:xfrm flipH="1">
              <a:off x="4523630" y="4773484"/>
              <a:ext cx="243266" cy="62262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箭头连接符 34">
              <a:extLst>
                <a:ext uri="{FF2B5EF4-FFF2-40B4-BE49-F238E27FC236}">
                  <a16:creationId xmlns:a16="http://schemas.microsoft.com/office/drawing/2014/main" id="{C4FF59C4-4174-483C-998F-D844D4242E0F}"/>
                </a:ext>
              </a:extLst>
            </p:cNvPr>
            <p:cNvCxnSpPr>
              <a:stCxn id="67" idx="7"/>
              <a:endCxn id="13" idx="3"/>
            </p:cNvCxnSpPr>
            <p:nvPr/>
          </p:nvCxnSpPr>
          <p:spPr>
            <a:xfrm flipV="1">
              <a:off x="4910606" y="5554639"/>
              <a:ext cx="273096" cy="18373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椭圆 3">
              <a:extLst>
                <a:ext uri="{FF2B5EF4-FFF2-40B4-BE49-F238E27FC236}">
                  <a16:creationId xmlns:a16="http://schemas.microsoft.com/office/drawing/2014/main" id="{ACC8D249-5004-469B-BBEB-220A353B19D1}"/>
                </a:ext>
              </a:extLst>
            </p:cNvPr>
            <p:cNvSpPr/>
            <p:nvPr/>
          </p:nvSpPr>
          <p:spPr>
            <a:xfrm>
              <a:off x="7606689" y="5363270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4DB479F6-442D-4BBB-89E0-13AD4E75CDE0}"/>
                </a:ext>
              </a:extLst>
            </p:cNvPr>
            <p:cNvSpPr/>
            <p:nvPr/>
          </p:nvSpPr>
          <p:spPr>
            <a:xfrm>
              <a:off x="8410189" y="5363270"/>
              <a:ext cx="224203" cy="22420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810A2453-ACD4-4338-B02D-CBC558650ABC}"/>
                </a:ext>
              </a:extLst>
            </p:cNvPr>
            <p:cNvSpPr/>
            <p:nvPr/>
          </p:nvSpPr>
          <p:spPr>
            <a:xfrm>
              <a:off x="7182722" y="5925547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FC4C17B8-2B0E-446D-A19E-C72A0A150CDC}"/>
                </a:ext>
              </a:extLst>
            </p:cNvPr>
            <p:cNvSpPr/>
            <p:nvPr/>
          </p:nvSpPr>
          <p:spPr>
            <a:xfrm>
              <a:off x="6900183" y="6332518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B4083C7C-0B31-4E4F-8E43-184D7359BCAB}"/>
                </a:ext>
              </a:extLst>
            </p:cNvPr>
            <p:cNvSpPr/>
            <p:nvPr/>
          </p:nvSpPr>
          <p:spPr>
            <a:xfrm>
              <a:off x="6748928" y="4726358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DA954473-2BDA-4C09-961D-CB3709D2D93C}"/>
                </a:ext>
              </a:extLst>
            </p:cNvPr>
            <p:cNvSpPr/>
            <p:nvPr/>
          </p:nvSpPr>
          <p:spPr>
            <a:xfrm>
              <a:off x="7406925" y="4915113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F38721FB-50D2-44E3-93B7-06869300CEAE}"/>
                </a:ext>
              </a:extLst>
            </p:cNvPr>
            <p:cNvSpPr/>
            <p:nvPr/>
          </p:nvSpPr>
          <p:spPr>
            <a:xfrm>
              <a:off x="7139675" y="5163869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FEB700FF-C4FC-4F1F-BCDC-4BD19FA3B59C}"/>
                </a:ext>
              </a:extLst>
            </p:cNvPr>
            <p:cNvSpPr/>
            <p:nvPr/>
          </p:nvSpPr>
          <p:spPr>
            <a:xfrm>
              <a:off x="6844966" y="5740317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7F8F2694-2860-43A2-A381-D593CDF590BB}"/>
                </a:ext>
              </a:extLst>
            </p:cNvPr>
            <p:cNvSpPr/>
            <p:nvPr/>
          </p:nvSpPr>
          <p:spPr>
            <a:xfrm>
              <a:off x="7764292" y="5756855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6" name="椭圆 35">
              <a:extLst>
                <a:ext uri="{FF2B5EF4-FFF2-40B4-BE49-F238E27FC236}">
                  <a16:creationId xmlns:a16="http://schemas.microsoft.com/office/drawing/2014/main" id="{7D3FE874-622E-40B3-9209-89B8B1F55E8C}"/>
                </a:ext>
              </a:extLst>
            </p:cNvPr>
            <p:cNvSpPr/>
            <p:nvPr/>
          </p:nvSpPr>
          <p:spPr>
            <a:xfrm>
              <a:off x="8233760" y="5935091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2680D69D-16A1-44B6-85AF-7DC031FB0BAF}"/>
                </a:ext>
              </a:extLst>
            </p:cNvPr>
            <p:cNvSpPr/>
            <p:nvPr/>
          </p:nvSpPr>
          <p:spPr>
            <a:xfrm>
              <a:off x="7465775" y="6228655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8" name="椭圆 37">
              <a:extLst>
                <a:ext uri="{FF2B5EF4-FFF2-40B4-BE49-F238E27FC236}">
                  <a16:creationId xmlns:a16="http://schemas.microsoft.com/office/drawing/2014/main" id="{C833BE01-3343-479E-AD48-EB6A37A60575}"/>
                </a:ext>
              </a:extLst>
            </p:cNvPr>
            <p:cNvSpPr/>
            <p:nvPr/>
          </p:nvSpPr>
          <p:spPr>
            <a:xfrm>
              <a:off x="7919265" y="6186334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0" name="椭圆 39">
              <a:extLst>
                <a:ext uri="{FF2B5EF4-FFF2-40B4-BE49-F238E27FC236}">
                  <a16:creationId xmlns:a16="http://schemas.microsoft.com/office/drawing/2014/main" id="{22190758-9D81-4E49-BC06-FCBEF18D0D8B}"/>
                </a:ext>
              </a:extLst>
            </p:cNvPr>
            <p:cNvSpPr/>
            <p:nvPr/>
          </p:nvSpPr>
          <p:spPr>
            <a:xfrm>
              <a:off x="7952820" y="4827693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2A9F2117-7C18-4F01-8D10-7CE2087CDD0B}"/>
                </a:ext>
              </a:extLst>
            </p:cNvPr>
            <p:cNvSpPr/>
            <p:nvPr/>
          </p:nvSpPr>
          <p:spPr>
            <a:xfrm>
              <a:off x="8055277" y="5153231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44" name="直接箭头连接符 43">
              <a:extLst>
                <a:ext uri="{FF2B5EF4-FFF2-40B4-BE49-F238E27FC236}">
                  <a16:creationId xmlns:a16="http://schemas.microsoft.com/office/drawing/2014/main" id="{FC5FDA61-0E9F-43DC-879A-47353E38B79B}"/>
                </a:ext>
              </a:extLst>
            </p:cNvPr>
            <p:cNvCxnSpPr>
              <a:stCxn id="15" idx="5"/>
              <a:endCxn id="55" idx="1"/>
            </p:cNvCxnSpPr>
            <p:nvPr/>
          </p:nvCxnSpPr>
          <p:spPr>
            <a:xfrm>
              <a:off x="6160844" y="5554639"/>
              <a:ext cx="248939" cy="44032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>
              <a:extLst>
                <a:ext uri="{FF2B5EF4-FFF2-40B4-BE49-F238E27FC236}">
                  <a16:creationId xmlns:a16="http://schemas.microsoft.com/office/drawing/2014/main" id="{51A21FEC-A47F-491A-A05C-FB974CBC77FA}"/>
                </a:ext>
              </a:extLst>
            </p:cNvPr>
            <p:cNvCxnSpPr>
              <a:stCxn id="55" idx="6"/>
              <a:endCxn id="31" idx="3"/>
            </p:cNvCxnSpPr>
            <p:nvPr/>
          </p:nvCxnSpPr>
          <p:spPr>
            <a:xfrm flipV="1">
              <a:off x="6601152" y="5931686"/>
              <a:ext cx="276648" cy="14254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箭头连接符 49">
              <a:extLst>
                <a:ext uri="{FF2B5EF4-FFF2-40B4-BE49-F238E27FC236}">
                  <a16:creationId xmlns:a16="http://schemas.microsoft.com/office/drawing/2014/main" id="{91049C78-354E-4BBB-96AA-DC79A573718C}"/>
                </a:ext>
              </a:extLst>
            </p:cNvPr>
            <p:cNvCxnSpPr>
              <a:cxnSpLocks/>
              <a:stCxn id="31" idx="7"/>
              <a:endCxn id="28" idx="3"/>
            </p:cNvCxnSpPr>
            <p:nvPr/>
          </p:nvCxnSpPr>
          <p:spPr>
            <a:xfrm flipV="1">
              <a:off x="7036335" y="5355238"/>
              <a:ext cx="136174" cy="41791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箭头连接符 51">
              <a:extLst>
                <a:ext uri="{FF2B5EF4-FFF2-40B4-BE49-F238E27FC236}">
                  <a16:creationId xmlns:a16="http://schemas.microsoft.com/office/drawing/2014/main" id="{182FD018-2805-4F4C-ACC2-81899D8BA678}"/>
                </a:ext>
              </a:extLst>
            </p:cNvPr>
            <p:cNvCxnSpPr>
              <a:stCxn id="28" idx="7"/>
              <a:endCxn id="24" idx="3"/>
            </p:cNvCxnSpPr>
            <p:nvPr/>
          </p:nvCxnSpPr>
          <p:spPr>
            <a:xfrm flipV="1">
              <a:off x="7331044" y="5106482"/>
              <a:ext cx="108715" cy="9022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箭头连接符 69">
              <a:extLst>
                <a:ext uri="{FF2B5EF4-FFF2-40B4-BE49-F238E27FC236}">
                  <a16:creationId xmlns:a16="http://schemas.microsoft.com/office/drawing/2014/main" id="{E03014F7-EE85-498D-BEF1-0EBD0D5A4AFB}"/>
                </a:ext>
              </a:extLst>
            </p:cNvPr>
            <p:cNvCxnSpPr>
              <a:stCxn id="24" idx="7"/>
              <a:endCxn id="40" idx="2"/>
            </p:cNvCxnSpPr>
            <p:nvPr/>
          </p:nvCxnSpPr>
          <p:spPr>
            <a:xfrm flipV="1">
              <a:off x="7598294" y="4939795"/>
              <a:ext cx="354526" cy="815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箭头连接符 73">
              <a:extLst>
                <a:ext uri="{FF2B5EF4-FFF2-40B4-BE49-F238E27FC236}">
                  <a16:creationId xmlns:a16="http://schemas.microsoft.com/office/drawing/2014/main" id="{3BBEF1D6-EF2C-4D70-B7A8-315FB83C3D4A}"/>
                </a:ext>
              </a:extLst>
            </p:cNvPr>
            <p:cNvCxnSpPr>
              <a:cxnSpLocks/>
              <a:stCxn id="40" idx="6"/>
              <a:endCxn id="8" idx="0"/>
            </p:cNvCxnSpPr>
            <p:nvPr/>
          </p:nvCxnSpPr>
          <p:spPr>
            <a:xfrm>
              <a:off x="8177023" y="4939795"/>
              <a:ext cx="345268" cy="42347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箭头连接符 79">
              <a:extLst>
                <a:ext uri="{FF2B5EF4-FFF2-40B4-BE49-F238E27FC236}">
                  <a16:creationId xmlns:a16="http://schemas.microsoft.com/office/drawing/2014/main" id="{3FE7F2F6-8161-4E49-9536-23B3AF8AE721}"/>
                </a:ext>
              </a:extLst>
            </p:cNvPr>
            <p:cNvCxnSpPr>
              <a:stCxn id="40" idx="4"/>
              <a:endCxn id="41" idx="1"/>
            </p:cNvCxnSpPr>
            <p:nvPr/>
          </p:nvCxnSpPr>
          <p:spPr>
            <a:xfrm>
              <a:off x="8064922" y="5051896"/>
              <a:ext cx="23189" cy="13416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箭头连接符 82">
              <a:extLst>
                <a:ext uri="{FF2B5EF4-FFF2-40B4-BE49-F238E27FC236}">
                  <a16:creationId xmlns:a16="http://schemas.microsoft.com/office/drawing/2014/main" id="{E8507B6E-AA31-4037-A408-B94C8D3AFC3A}"/>
                </a:ext>
              </a:extLst>
            </p:cNvPr>
            <p:cNvCxnSpPr>
              <a:stCxn id="41" idx="5"/>
              <a:endCxn id="8" idx="2"/>
            </p:cNvCxnSpPr>
            <p:nvPr/>
          </p:nvCxnSpPr>
          <p:spPr>
            <a:xfrm>
              <a:off x="8246646" y="5344600"/>
              <a:ext cx="163543" cy="13077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箭头连接符 88">
              <a:extLst>
                <a:ext uri="{FF2B5EF4-FFF2-40B4-BE49-F238E27FC236}">
                  <a16:creationId xmlns:a16="http://schemas.microsoft.com/office/drawing/2014/main" id="{4D06A58C-0C42-41D2-A77F-CC1F6AFA1EDE}"/>
                </a:ext>
              </a:extLst>
            </p:cNvPr>
            <p:cNvCxnSpPr>
              <a:stCxn id="30" idx="4"/>
              <a:endCxn id="67" idx="0"/>
            </p:cNvCxnSpPr>
            <p:nvPr/>
          </p:nvCxnSpPr>
          <p:spPr>
            <a:xfrm>
              <a:off x="4766896" y="4773484"/>
              <a:ext cx="64443" cy="93205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箭头连接符 92">
              <a:extLst>
                <a:ext uri="{FF2B5EF4-FFF2-40B4-BE49-F238E27FC236}">
                  <a16:creationId xmlns:a16="http://schemas.microsoft.com/office/drawing/2014/main" id="{374F1271-FF15-4F48-BAE3-848429031BED}"/>
                </a:ext>
              </a:extLst>
            </p:cNvPr>
            <p:cNvCxnSpPr>
              <a:cxnSpLocks/>
              <a:stCxn id="43" idx="5"/>
              <a:endCxn id="49" idx="1"/>
            </p:cNvCxnSpPr>
            <p:nvPr/>
          </p:nvCxnSpPr>
          <p:spPr>
            <a:xfrm>
              <a:off x="5997300" y="6093626"/>
              <a:ext cx="131533" cy="30286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箭头连接符 97">
              <a:extLst>
                <a:ext uri="{FF2B5EF4-FFF2-40B4-BE49-F238E27FC236}">
                  <a16:creationId xmlns:a16="http://schemas.microsoft.com/office/drawing/2014/main" id="{9DF4D9E8-D714-4E54-B9B3-F2AE75FE7AC0}"/>
                </a:ext>
              </a:extLst>
            </p:cNvPr>
            <p:cNvCxnSpPr>
              <a:stCxn id="27" idx="5"/>
              <a:endCxn id="45" idx="2"/>
            </p:cNvCxnSpPr>
            <p:nvPr/>
          </p:nvCxnSpPr>
          <p:spPr>
            <a:xfrm>
              <a:off x="4958265" y="6330824"/>
              <a:ext cx="439519" cy="11379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接箭头连接符 101">
              <a:extLst>
                <a:ext uri="{FF2B5EF4-FFF2-40B4-BE49-F238E27FC236}">
                  <a16:creationId xmlns:a16="http://schemas.microsoft.com/office/drawing/2014/main" id="{B232F0A1-E7D9-4314-8CEC-B941F719DD43}"/>
                </a:ext>
              </a:extLst>
            </p:cNvPr>
            <p:cNvCxnSpPr>
              <a:stCxn id="45" idx="7"/>
              <a:endCxn id="43" idx="4"/>
            </p:cNvCxnSpPr>
            <p:nvPr/>
          </p:nvCxnSpPr>
          <p:spPr>
            <a:xfrm flipV="1">
              <a:off x="5589153" y="6126460"/>
              <a:ext cx="328880" cy="23889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接箭头连接符 105">
              <a:extLst>
                <a:ext uri="{FF2B5EF4-FFF2-40B4-BE49-F238E27FC236}">
                  <a16:creationId xmlns:a16="http://schemas.microsoft.com/office/drawing/2014/main" id="{4BB8F8EC-40A5-47A1-8175-21C1AC171F92}"/>
                </a:ext>
              </a:extLst>
            </p:cNvPr>
            <p:cNvCxnSpPr>
              <a:stCxn id="27" idx="0"/>
              <a:endCxn id="67" idx="4"/>
            </p:cNvCxnSpPr>
            <p:nvPr/>
          </p:nvCxnSpPr>
          <p:spPr>
            <a:xfrm flipH="1" flipV="1">
              <a:off x="4831339" y="5929742"/>
              <a:ext cx="47659" cy="20971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接箭头连接符 109">
              <a:extLst>
                <a:ext uri="{FF2B5EF4-FFF2-40B4-BE49-F238E27FC236}">
                  <a16:creationId xmlns:a16="http://schemas.microsoft.com/office/drawing/2014/main" id="{914E4E73-F505-4A8D-9635-7E38BE38FC30}"/>
                </a:ext>
              </a:extLst>
            </p:cNvPr>
            <p:cNvCxnSpPr>
              <a:stCxn id="15" idx="4"/>
              <a:endCxn id="43" idx="7"/>
            </p:cNvCxnSpPr>
            <p:nvPr/>
          </p:nvCxnSpPr>
          <p:spPr>
            <a:xfrm flipH="1">
              <a:off x="5997300" y="5587473"/>
              <a:ext cx="84277" cy="34761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接箭头连接符 113">
              <a:extLst>
                <a:ext uri="{FF2B5EF4-FFF2-40B4-BE49-F238E27FC236}">
                  <a16:creationId xmlns:a16="http://schemas.microsoft.com/office/drawing/2014/main" id="{DEC42873-0C48-4E8B-95A2-9B6188BBB37D}"/>
                </a:ext>
              </a:extLst>
            </p:cNvPr>
            <p:cNvCxnSpPr>
              <a:stCxn id="49" idx="7"/>
              <a:endCxn id="55" idx="3"/>
            </p:cNvCxnSpPr>
            <p:nvPr/>
          </p:nvCxnSpPr>
          <p:spPr>
            <a:xfrm flipV="1">
              <a:off x="6287368" y="6153500"/>
              <a:ext cx="122415" cy="24299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箭头连接符 116">
              <a:extLst>
                <a:ext uri="{FF2B5EF4-FFF2-40B4-BE49-F238E27FC236}">
                  <a16:creationId xmlns:a16="http://schemas.microsoft.com/office/drawing/2014/main" id="{FE1510E8-4BC1-477B-B7F9-355C46B21AB7}"/>
                </a:ext>
              </a:extLst>
            </p:cNvPr>
            <p:cNvCxnSpPr>
              <a:stCxn id="49" idx="2"/>
              <a:endCxn id="45" idx="6"/>
            </p:cNvCxnSpPr>
            <p:nvPr/>
          </p:nvCxnSpPr>
          <p:spPr>
            <a:xfrm flipH="1" flipV="1">
              <a:off x="5621987" y="6444621"/>
              <a:ext cx="474012" cy="3113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箭头连接符 118">
              <a:extLst>
                <a:ext uri="{FF2B5EF4-FFF2-40B4-BE49-F238E27FC236}">
                  <a16:creationId xmlns:a16="http://schemas.microsoft.com/office/drawing/2014/main" id="{E43A4621-290C-4591-8393-9060C4A77D66}"/>
                </a:ext>
              </a:extLst>
            </p:cNvPr>
            <p:cNvCxnSpPr>
              <a:stCxn id="61" idx="6"/>
              <a:endCxn id="20" idx="2"/>
            </p:cNvCxnSpPr>
            <p:nvPr/>
          </p:nvCxnSpPr>
          <p:spPr>
            <a:xfrm>
              <a:off x="6505959" y="4717433"/>
              <a:ext cx="242969" cy="12102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箭头连接符 120">
              <a:extLst>
                <a:ext uri="{FF2B5EF4-FFF2-40B4-BE49-F238E27FC236}">
                  <a16:creationId xmlns:a16="http://schemas.microsoft.com/office/drawing/2014/main" id="{04E96C92-A19A-40D2-BC59-B722EFD67F4F}"/>
                </a:ext>
              </a:extLst>
            </p:cNvPr>
            <p:cNvCxnSpPr>
              <a:stCxn id="20" idx="3"/>
              <a:endCxn id="65" idx="7"/>
            </p:cNvCxnSpPr>
            <p:nvPr/>
          </p:nvCxnSpPr>
          <p:spPr>
            <a:xfrm flipH="1">
              <a:off x="6653330" y="4917727"/>
              <a:ext cx="128432" cy="24400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接箭头连接符 122">
              <a:extLst>
                <a:ext uri="{FF2B5EF4-FFF2-40B4-BE49-F238E27FC236}">
                  <a16:creationId xmlns:a16="http://schemas.microsoft.com/office/drawing/2014/main" id="{6E479C7A-712A-40A7-8256-E91DB18327BA}"/>
                </a:ext>
              </a:extLst>
            </p:cNvPr>
            <p:cNvCxnSpPr>
              <a:stCxn id="20" idx="4"/>
              <a:endCxn id="17" idx="0"/>
            </p:cNvCxnSpPr>
            <p:nvPr/>
          </p:nvCxnSpPr>
          <p:spPr>
            <a:xfrm>
              <a:off x="6861030" y="4950561"/>
              <a:ext cx="39154" cy="41270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箭头连接符 124">
              <a:extLst>
                <a:ext uri="{FF2B5EF4-FFF2-40B4-BE49-F238E27FC236}">
                  <a16:creationId xmlns:a16="http://schemas.microsoft.com/office/drawing/2014/main" id="{1F8EE537-E786-48F2-9886-31E182207323}"/>
                </a:ext>
              </a:extLst>
            </p:cNvPr>
            <p:cNvCxnSpPr>
              <a:stCxn id="17" idx="6"/>
              <a:endCxn id="4" idx="2"/>
            </p:cNvCxnSpPr>
            <p:nvPr/>
          </p:nvCxnSpPr>
          <p:spPr>
            <a:xfrm>
              <a:off x="7012285" y="5475372"/>
              <a:ext cx="59440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箭头连接符 126">
              <a:extLst>
                <a:ext uri="{FF2B5EF4-FFF2-40B4-BE49-F238E27FC236}">
                  <a16:creationId xmlns:a16="http://schemas.microsoft.com/office/drawing/2014/main" id="{5C51A369-FF2F-4496-9199-322F881E1613}"/>
                </a:ext>
              </a:extLst>
            </p:cNvPr>
            <p:cNvCxnSpPr>
              <a:stCxn id="4" idx="6"/>
              <a:endCxn id="8" idx="2"/>
            </p:cNvCxnSpPr>
            <p:nvPr/>
          </p:nvCxnSpPr>
          <p:spPr>
            <a:xfrm>
              <a:off x="7830892" y="5475372"/>
              <a:ext cx="57929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接箭头连接符 136">
              <a:extLst>
                <a:ext uri="{FF2B5EF4-FFF2-40B4-BE49-F238E27FC236}">
                  <a16:creationId xmlns:a16="http://schemas.microsoft.com/office/drawing/2014/main" id="{EEBA21BD-DB1D-4EDA-B4A0-5F7570CD5E89}"/>
                </a:ext>
              </a:extLst>
            </p:cNvPr>
            <p:cNvCxnSpPr>
              <a:stCxn id="20" idx="6"/>
              <a:endCxn id="4" idx="1"/>
            </p:cNvCxnSpPr>
            <p:nvPr/>
          </p:nvCxnSpPr>
          <p:spPr>
            <a:xfrm>
              <a:off x="6973131" y="4838460"/>
              <a:ext cx="666392" cy="55764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箭头连接符 138">
              <a:extLst>
                <a:ext uri="{FF2B5EF4-FFF2-40B4-BE49-F238E27FC236}">
                  <a16:creationId xmlns:a16="http://schemas.microsoft.com/office/drawing/2014/main" id="{A4699FB2-8CA9-4A94-8F1D-63A7C6005572}"/>
                </a:ext>
              </a:extLst>
            </p:cNvPr>
            <p:cNvCxnSpPr>
              <a:stCxn id="24" idx="1"/>
              <a:endCxn id="20" idx="6"/>
            </p:cNvCxnSpPr>
            <p:nvPr/>
          </p:nvCxnSpPr>
          <p:spPr>
            <a:xfrm flipH="1" flipV="1">
              <a:off x="6973131" y="4838460"/>
              <a:ext cx="466628" cy="10948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箭头连接符 140">
              <a:extLst>
                <a:ext uri="{FF2B5EF4-FFF2-40B4-BE49-F238E27FC236}">
                  <a16:creationId xmlns:a16="http://schemas.microsoft.com/office/drawing/2014/main" id="{C43E51C3-18BC-4D62-ABCF-941631755454}"/>
                </a:ext>
              </a:extLst>
            </p:cNvPr>
            <p:cNvCxnSpPr>
              <a:cxnSpLocks/>
              <a:stCxn id="31" idx="4"/>
              <a:endCxn id="16" idx="0"/>
            </p:cNvCxnSpPr>
            <p:nvPr/>
          </p:nvCxnSpPr>
          <p:spPr>
            <a:xfrm>
              <a:off x="6957068" y="5964520"/>
              <a:ext cx="55217" cy="36799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箭头连接符 143">
              <a:extLst>
                <a:ext uri="{FF2B5EF4-FFF2-40B4-BE49-F238E27FC236}">
                  <a16:creationId xmlns:a16="http://schemas.microsoft.com/office/drawing/2014/main" id="{4FFCC566-C37D-4197-9171-132E2827E4B6}"/>
                </a:ext>
              </a:extLst>
            </p:cNvPr>
            <p:cNvCxnSpPr>
              <a:stCxn id="49" idx="6"/>
              <a:endCxn id="16" idx="2"/>
            </p:cNvCxnSpPr>
            <p:nvPr/>
          </p:nvCxnSpPr>
          <p:spPr>
            <a:xfrm flipV="1">
              <a:off x="6320202" y="6444620"/>
              <a:ext cx="579981" cy="3114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箭头连接符 145">
              <a:extLst>
                <a:ext uri="{FF2B5EF4-FFF2-40B4-BE49-F238E27FC236}">
                  <a16:creationId xmlns:a16="http://schemas.microsoft.com/office/drawing/2014/main" id="{A8021D40-6314-4A49-94CF-64F9764C69E8}"/>
                </a:ext>
              </a:extLst>
            </p:cNvPr>
            <p:cNvCxnSpPr>
              <a:stCxn id="55" idx="5"/>
              <a:endCxn id="16" idx="1"/>
            </p:cNvCxnSpPr>
            <p:nvPr/>
          </p:nvCxnSpPr>
          <p:spPr>
            <a:xfrm>
              <a:off x="6568318" y="6153500"/>
              <a:ext cx="364699" cy="21185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箭头连接符 147">
              <a:extLst>
                <a:ext uri="{FF2B5EF4-FFF2-40B4-BE49-F238E27FC236}">
                  <a16:creationId xmlns:a16="http://schemas.microsoft.com/office/drawing/2014/main" id="{7B324560-60C6-4EFB-A8CD-12F80AEC36A9}"/>
                </a:ext>
              </a:extLst>
            </p:cNvPr>
            <p:cNvCxnSpPr>
              <a:stCxn id="55" idx="0"/>
              <a:endCxn id="17" idx="3"/>
            </p:cNvCxnSpPr>
            <p:nvPr/>
          </p:nvCxnSpPr>
          <p:spPr>
            <a:xfrm flipV="1">
              <a:off x="6489051" y="5554639"/>
              <a:ext cx="331865" cy="40749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箭头连接符 149">
              <a:extLst>
                <a:ext uri="{FF2B5EF4-FFF2-40B4-BE49-F238E27FC236}">
                  <a16:creationId xmlns:a16="http://schemas.microsoft.com/office/drawing/2014/main" id="{A8B93432-1D21-499E-BF05-1323EC2A3B3C}"/>
                </a:ext>
              </a:extLst>
            </p:cNvPr>
            <p:cNvCxnSpPr>
              <a:stCxn id="31" idx="6"/>
              <a:endCxn id="34" idx="2"/>
            </p:cNvCxnSpPr>
            <p:nvPr/>
          </p:nvCxnSpPr>
          <p:spPr>
            <a:xfrm>
              <a:off x="7069169" y="5852419"/>
              <a:ext cx="695123" cy="1653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箭头连接符 151">
              <a:extLst>
                <a:ext uri="{FF2B5EF4-FFF2-40B4-BE49-F238E27FC236}">
                  <a16:creationId xmlns:a16="http://schemas.microsoft.com/office/drawing/2014/main" id="{A402D7AD-5C1B-43D3-BA21-1D6D3508CDA4}"/>
                </a:ext>
              </a:extLst>
            </p:cNvPr>
            <p:cNvCxnSpPr>
              <a:stCxn id="12" idx="5"/>
              <a:endCxn id="37" idx="1"/>
            </p:cNvCxnSpPr>
            <p:nvPr/>
          </p:nvCxnSpPr>
          <p:spPr>
            <a:xfrm>
              <a:off x="7374091" y="6116916"/>
              <a:ext cx="124518" cy="14457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箭头连接符 153">
              <a:extLst>
                <a:ext uri="{FF2B5EF4-FFF2-40B4-BE49-F238E27FC236}">
                  <a16:creationId xmlns:a16="http://schemas.microsoft.com/office/drawing/2014/main" id="{400BE81C-147B-4D07-8C2D-982A067B0969}"/>
                </a:ext>
              </a:extLst>
            </p:cNvPr>
            <p:cNvCxnSpPr>
              <a:stCxn id="31" idx="5"/>
              <a:endCxn id="12" idx="1"/>
            </p:cNvCxnSpPr>
            <p:nvPr/>
          </p:nvCxnSpPr>
          <p:spPr>
            <a:xfrm>
              <a:off x="7036335" y="5931686"/>
              <a:ext cx="179221" cy="2669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接箭头连接符 155">
              <a:extLst>
                <a:ext uri="{FF2B5EF4-FFF2-40B4-BE49-F238E27FC236}">
                  <a16:creationId xmlns:a16="http://schemas.microsoft.com/office/drawing/2014/main" id="{66E2BC04-99EE-4B5E-ADD9-F8B02FAE3867}"/>
                </a:ext>
              </a:extLst>
            </p:cNvPr>
            <p:cNvCxnSpPr>
              <a:stCxn id="16" idx="7"/>
              <a:endCxn id="12" idx="3"/>
            </p:cNvCxnSpPr>
            <p:nvPr/>
          </p:nvCxnSpPr>
          <p:spPr>
            <a:xfrm flipV="1">
              <a:off x="7091552" y="6116916"/>
              <a:ext cx="124004" cy="24843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箭头连接符 157">
              <a:extLst>
                <a:ext uri="{FF2B5EF4-FFF2-40B4-BE49-F238E27FC236}">
                  <a16:creationId xmlns:a16="http://schemas.microsoft.com/office/drawing/2014/main" id="{809E1F2D-A135-4D91-BA47-A74262B64F91}"/>
                </a:ext>
              </a:extLst>
            </p:cNvPr>
            <p:cNvCxnSpPr>
              <a:stCxn id="37" idx="3"/>
              <a:endCxn id="16" idx="6"/>
            </p:cNvCxnSpPr>
            <p:nvPr/>
          </p:nvCxnSpPr>
          <p:spPr>
            <a:xfrm flipH="1">
              <a:off x="7124386" y="6420024"/>
              <a:ext cx="374223" cy="2459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连接符 160">
              <a:extLst>
                <a:ext uri="{FF2B5EF4-FFF2-40B4-BE49-F238E27FC236}">
                  <a16:creationId xmlns:a16="http://schemas.microsoft.com/office/drawing/2014/main" id="{263293B0-82CE-463D-B40F-01D4E1A35C42}"/>
                </a:ext>
              </a:extLst>
            </p:cNvPr>
            <p:cNvCxnSpPr>
              <a:stCxn id="4" idx="5"/>
              <a:endCxn id="34" idx="0"/>
            </p:cNvCxnSpPr>
            <p:nvPr/>
          </p:nvCxnSpPr>
          <p:spPr>
            <a:xfrm>
              <a:off x="7798058" y="5554639"/>
              <a:ext cx="78336" cy="2022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直接连接符 162">
              <a:extLst>
                <a:ext uri="{FF2B5EF4-FFF2-40B4-BE49-F238E27FC236}">
                  <a16:creationId xmlns:a16="http://schemas.microsoft.com/office/drawing/2014/main" id="{E5E4E836-ABFD-4656-B03A-31219141A3D6}"/>
                </a:ext>
              </a:extLst>
            </p:cNvPr>
            <p:cNvCxnSpPr>
              <a:cxnSpLocks/>
              <a:stCxn id="4" idx="4"/>
              <a:endCxn id="37" idx="0"/>
            </p:cNvCxnSpPr>
            <p:nvPr/>
          </p:nvCxnSpPr>
          <p:spPr>
            <a:xfrm flipH="1">
              <a:off x="7577877" y="5587473"/>
              <a:ext cx="140914" cy="6411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直接连接符 165">
              <a:extLst>
                <a:ext uri="{FF2B5EF4-FFF2-40B4-BE49-F238E27FC236}">
                  <a16:creationId xmlns:a16="http://schemas.microsoft.com/office/drawing/2014/main" id="{164918E2-D700-4B7A-9278-88DED28C83A6}"/>
                </a:ext>
              </a:extLst>
            </p:cNvPr>
            <p:cNvCxnSpPr>
              <a:stCxn id="8" idx="3"/>
              <a:endCxn id="34" idx="7"/>
            </p:cNvCxnSpPr>
            <p:nvPr/>
          </p:nvCxnSpPr>
          <p:spPr>
            <a:xfrm flipH="1">
              <a:off x="7955661" y="5554639"/>
              <a:ext cx="487362" cy="2350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直接连接符 167">
              <a:extLst>
                <a:ext uri="{FF2B5EF4-FFF2-40B4-BE49-F238E27FC236}">
                  <a16:creationId xmlns:a16="http://schemas.microsoft.com/office/drawing/2014/main" id="{AA6A27B6-AC73-44AF-AFBD-86EB013C2325}"/>
                </a:ext>
              </a:extLst>
            </p:cNvPr>
            <p:cNvCxnSpPr>
              <a:stCxn id="41" idx="4"/>
              <a:endCxn id="36" idx="0"/>
            </p:cNvCxnSpPr>
            <p:nvPr/>
          </p:nvCxnSpPr>
          <p:spPr>
            <a:xfrm>
              <a:off x="8167379" y="5377434"/>
              <a:ext cx="178483" cy="55765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直接连接符 169">
              <a:extLst>
                <a:ext uri="{FF2B5EF4-FFF2-40B4-BE49-F238E27FC236}">
                  <a16:creationId xmlns:a16="http://schemas.microsoft.com/office/drawing/2014/main" id="{180F0960-2A38-4CF2-AAED-B678D0E774C8}"/>
                </a:ext>
              </a:extLst>
            </p:cNvPr>
            <p:cNvCxnSpPr>
              <a:stCxn id="24" idx="5"/>
              <a:endCxn id="41" idx="2"/>
            </p:cNvCxnSpPr>
            <p:nvPr/>
          </p:nvCxnSpPr>
          <p:spPr>
            <a:xfrm>
              <a:off x="7598294" y="5106482"/>
              <a:ext cx="456983" cy="15885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2" name="直接连接符 171">
              <a:extLst>
                <a:ext uri="{FF2B5EF4-FFF2-40B4-BE49-F238E27FC236}">
                  <a16:creationId xmlns:a16="http://schemas.microsoft.com/office/drawing/2014/main" id="{DB829EF2-6182-4F5E-A8CB-1EBD3A86F210}"/>
                </a:ext>
              </a:extLst>
            </p:cNvPr>
            <p:cNvCxnSpPr>
              <a:stCxn id="34" idx="4"/>
              <a:endCxn id="38" idx="1"/>
            </p:cNvCxnSpPr>
            <p:nvPr/>
          </p:nvCxnSpPr>
          <p:spPr>
            <a:xfrm>
              <a:off x="7876394" y="5981058"/>
              <a:ext cx="75705" cy="2381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直接连接符 173">
              <a:extLst>
                <a:ext uri="{FF2B5EF4-FFF2-40B4-BE49-F238E27FC236}">
                  <a16:creationId xmlns:a16="http://schemas.microsoft.com/office/drawing/2014/main" id="{58BC2176-E580-4C23-8EF1-5995E60E339B}"/>
                </a:ext>
              </a:extLst>
            </p:cNvPr>
            <p:cNvCxnSpPr>
              <a:cxnSpLocks/>
              <a:stCxn id="37" idx="6"/>
              <a:endCxn id="38" idx="2"/>
            </p:cNvCxnSpPr>
            <p:nvPr/>
          </p:nvCxnSpPr>
          <p:spPr>
            <a:xfrm flipV="1">
              <a:off x="7689978" y="6298436"/>
              <a:ext cx="229287" cy="4232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7" name="直接连接符 176">
              <a:extLst>
                <a:ext uri="{FF2B5EF4-FFF2-40B4-BE49-F238E27FC236}">
                  <a16:creationId xmlns:a16="http://schemas.microsoft.com/office/drawing/2014/main" id="{5FED8B02-F628-46D1-847C-E9B0258EE90C}"/>
                </a:ext>
              </a:extLst>
            </p:cNvPr>
            <p:cNvCxnSpPr>
              <a:stCxn id="38" idx="7"/>
              <a:endCxn id="36" idx="3"/>
            </p:cNvCxnSpPr>
            <p:nvPr/>
          </p:nvCxnSpPr>
          <p:spPr>
            <a:xfrm flipV="1">
              <a:off x="8110634" y="6126460"/>
              <a:ext cx="155960" cy="927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直接连接符 178">
              <a:extLst>
                <a:ext uri="{FF2B5EF4-FFF2-40B4-BE49-F238E27FC236}">
                  <a16:creationId xmlns:a16="http://schemas.microsoft.com/office/drawing/2014/main" id="{14CCB39F-CE2F-4065-9B35-E05925C7D2C7}"/>
                </a:ext>
              </a:extLst>
            </p:cNvPr>
            <p:cNvCxnSpPr>
              <a:stCxn id="34" idx="6"/>
              <a:endCxn id="36" idx="2"/>
            </p:cNvCxnSpPr>
            <p:nvPr/>
          </p:nvCxnSpPr>
          <p:spPr>
            <a:xfrm>
              <a:off x="7988495" y="5868957"/>
              <a:ext cx="245265" cy="1782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1" name="直接连接符 180">
              <a:extLst>
                <a:ext uri="{FF2B5EF4-FFF2-40B4-BE49-F238E27FC236}">
                  <a16:creationId xmlns:a16="http://schemas.microsoft.com/office/drawing/2014/main" id="{E882C55A-3388-4FCC-9920-28682D484DB7}"/>
                </a:ext>
              </a:extLst>
            </p:cNvPr>
            <p:cNvCxnSpPr>
              <a:stCxn id="5" idx="5"/>
              <a:endCxn id="67" idx="2"/>
            </p:cNvCxnSpPr>
            <p:nvPr/>
          </p:nvCxnSpPr>
          <p:spPr>
            <a:xfrm>
              <a:off x="3699012" y="5554639"/>
              <a:ext cx="1020225" cy="2630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3" name="直接连接符 182">
              <a:extLst>
                <a:ext uri="{FF2B5EF4-FFF2-40B4-BE49-F238E27FC236}">
                  <a16:creationId xmlns:a16="http://schemas.microsoft.com/office/drawing/2014/main" id="{222EDDD2-0080-4A14-A7DE-3F3413DE9412}"/>
                </a:ext>
              </a:extLst>
            </p:cNvPr>
            <p:cNvCxnSpPr>
              <a:stCxn id="36" idx="7"/>
              <a:endCxn id="8" idx="4"/>
            </p:cNvCxnSpPr>
            <p:nvPr/>
          </p:nvCxnSpPr>
          <p:spPr>
            <a:xfrm flipV="1">
              <a:off x="8425129" y="5587473"/>
              <a:ext cx="97162" cy="3804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5" name="乘号 184">
              <a:extLst>
                <a:ext uri="{FF2B5EF4-FFF2-40B4-BE49-F238E27FC236}">
                  <a16:creationId xmlns:a16="http://schemas.microsoft.com/office/drawing/2014/main" id="{9FD4D064-4628-4C99-900E-FED71918378B}"/>
                </a:ext>
              </a:extLst>
            </p:cNvPr>
            <p:cNvSpPr/>
            <p:nvPr/>
          </p:nvSpPr>
          <p:spPr>
            <a:xfrm>
              <a:off x="3393226" y="5248388"/>
              <a:ext cx="461822" cy="461822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乘号 186">
              <a:extLst>
                <a:ext uri="{FF2B5EF4-FFF2-40B4-BE49-F238E27FC236}">
                  <a16:creationId xmlns:a16="http://schemas.microsoft.com/office/drawing/2014/main" id="{BFBD88C8-EB62-445A-A5DD-20BC7501D491}"/>
                </a:ext>
              </a:extLst>
            </p:cNvPr>
            <p:cNvSpPr/>
            <p:nvPr/>
          </p:nvSpPr>
          <p:spPr>
            <a:xfrm>
              <a:off x="4212284" y="5251169"/>
              <a:ext cx="461822" cy="461822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乘号 188">
              <a:extLst>
                <a:ext uri="{FF2B5EF4-FFF2-40B4-BE49-F238E27FC236}">
                  <a16:creationId xmlns:a16="http://schemas.microsoft.com/office/drawing/2014/main" id="{CA9022A6-2BAC-400E-AE6C-5578155DD989}"/>
                </a:ext>
              </a:extLst>
            </p:cNvPr>
            <p:cNvSpPr/>
            <p:nvPr/>
          </p:nvSpPr>
          <p:spPr>
            <a:xfrm>
              <a:off x="5509756" y="4565027"/>
              <a:ext cx="461822" cy="461822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乘号 190">
              <a:extLst>
                <a:ext uri="{FF2B5EF4-FFF2-40B4-BE49-F238E27FC236}">
                  <a16:creationId xmlns:a16="http://schemas.microsoft.com/office/drawing/2014/main" id="{4E3DFE8F-83A1-4489-A995-7FCDE2F86A48}"/>
                </a:ext>
              </a:extLst>
            </p:cNvPr>
            <p:cNvSpPr/>
            <p:nvPr/>
          </p:nvSpPr>
          <p:spPr>
            <a:xfrm>
              <a:off x="5275311" y="6209643"/>
              <a:ext cx="461822" cy="461822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乘号 192">
              <a:extLst>
                <a:ext uri="{FF2B5EF4-FFF2-40B4-BE49-F238E27FC236}">
                  <a16:creationId xmlns:a16="http://schemas.microsoft.com/office/drawing/2014/main" id="{EA0BB80B-A0BD-4B2F-930E-58BD1839452A}"/>
                </a:ext>
              </a:extLst>
            </p:cNvPr>
            <p:cNvSpPr/>
            <p:nvPr/>
          </p:nvSpPr>
          <p:spPr>
            <a:xfrm>
              <a:off x="6674406" y="5240202"/>
              <a:ext cx="461822" cy="461822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乘号 194">
              <a:extLst>
                <a:ext uri="{FF2B5EF4-FFF2-40B4-BE49-F238E27FC236}">
                  <a16:creationId xmlns:a16="http://schemas.microsoft.com/office/drawing/2014/main" id="{6CAEFBF1-6EC0-43A7-BE4B-833C1FFB4195}"/>
                </a:ext>
              </a:extLst>
            </p:cNvPr>
            <p:cNvSpPr/>
            <p:nvPr/>
          </p:nvSpPr>
          <p:spPr>
            <a:xfrm>
              <a:off x="7350244" y="6105866"/>
              <a:ext cx="461822" cy="461822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乘号 196">
              <a:extLst>
                <a:ext uri="{FF2B5EF4-FFF2-40B4-BE49-F238E27FC236}">
                  <a16:creationId xmlns:a16="http://schemas.microsoft.com/office/drawing/2014/main" id="{4EFC1821-CFA2-4EF5-8578-E6D69B1D8EC3}"/>
                </a:ext>
              </a:extLst>
            </p:cNvPr>
            <p:cNvSpPr/>
            <p:nvPr/>
          </p:nvSpPr>
          <p:spPr>
            <a:xfrm>
              <a:off x="7290638" y="4787214"/>
              <a:ext cx="461822" cy="461822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99" name="直接连接符 198">
              <a:extLst>
                <a:ext uri="{FF2B5EF4-FFF2-40B4-BE49-F238E27FC236}">
                  <a16:creationId xmlns:a16="http://schemas.microsoft.com/office/drawing/2014/main" id="{EFD7BDC9-0795-4608-92F5-083287C07EA8}"/>
                </a:ext>
              </a:extLst>
            </p:cNvPr>
            <p:cNvCxnSpPr>
              <a:stCxn id="9" idx="5"/>
              <a:endCxn id="23" idx="1"/>
            </p:cNvCxnSpPr>
            <p:nvPr/>
          </p:nvCxnSpPr>
          <p:spPr>
            <a:xfrm>
              <a:off x="2874394" y="5554639"/>
              <a:ext cx="476316" cy="47837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1" name="乘号 200">
              <a:extLst>
                <a:ext uri="{FF2B5EF4-FFF2-40B4-BE49-F238E27FC236}">
                  <a16:creationId xmlns:a16="http://schemas.microsoft.com/office/drawing/2014/main" id="{6E2D5156-F668-42D0-B604-4B6F2654EE33}"/>
                </a:ext>
              </a:extLst>
            </p:cNvPr>
            <p:cNvSpPr/>
            <p:nvPr/>
          </p:nvSpPr>
          <p:spPr>
            <a:xfrm>
              <a:off x="7481353" y="5242372"/>
              <a:ext cx="461822" cy="461822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8711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>
            <a:extLst>
              <a:ext uri="{FF2B5EF4-FFF2-40B4-BE49-F238E27FC236}">
                <a16:creationId xmlns:a16="http://schemas.microsoft.com/office/drawing/2014/main" id="{CBAC1AE3-CA0E-4C3B-85AE-9AA29D48C38A}"/>
              </a:ext>
            </a:extLst>
          </p:cNvPr>
          <p:cNvSpPr/>
          <p:nvPr/>
        </p:nvSpPr>
        <p:spPr>
          <a:xfrm>
            <a:off x="5240813" y="3532380"/>
            <a:ext cx="2192410" cy="29604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938B35B7-ABCB-4F32-A39B-836B64E8852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altLang="zh-CN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Attempt 3: Tree Covers</a:t>
            </a:r>
            <a:endParaRPr lang="zh-CN" alt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内容占位符 20">
                <a:extLst>
                  <a:ext uri="{FF2B5EF4-FFF2-40B4-BE49-F238E27FC236}">
                    <a16:creationId xmlns:a16="http://schemas.microsoft.com/office/drawing/2014/main" id="{692EE938-322F-48AA-BF62-D5B63221CE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6473768" cy="435133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={</m:t>
                    </m:r>
                  </m:oMath>
                </a14:m>
                <a:r>
                  <a:rPr lang="en-US" altLang="zh-CN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vertices incident to failures in the 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original tree cover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}∪</m:t>
                    </m:r>
                  </m:oMath>
                </a14:m>
                <a:endParaRPr lang="en-US" altLang="zh-CN" sz="2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{</m:t>
                    </m:r>
                  </m:oMath>
                </a14:m>
                <a:r>
                  <a:rPr lang="en-US" altLang="zh-CN" sz="2800" b="1" u="sng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parents</a:t>
                </a:r>
                <a:r>
                  <a:rPr lang="en-US" altLang="zh-CN" sz="2800" u="sng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of failures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in the 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extended tree cover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}</m:t>
                    </m:r>
                  </m:oMath>
                </a14:m>
                <a:endParaRPr lang="en-US" altLang="zh-CN" sz="2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zh-CN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内容占位符 20">
                <a:extLst>
                  <a:ext uri="{FF2B5EF4-FFF2-40B4-BE49-F238E27FC236}">
                    <a16:creationId xmlns:a16="http://schemas.microsoft.com/office/drawing/2014/main" id="{692EE938-322F-48AA-BF62-D5B63221CE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6473768" cy="4351338"/>
              </a:xfrm>
              <a:blipFill>
                <a:blip r:embed="rId3"/>
                <a:stretch>
                  <a:fillRect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" name="矩形: 圆角 152">
            <a:extLst>
              <a:ext uri="{FF2B5EF4-FFF2-40B4-BE49-F238E27FC236}">
                <a16:creationId xmlns:a16="http://schemas.microsoft.com/office/drawing/2014/main" id="{FB127787-6FDD-4935-9E2D-E842F5814806}"/>
              </a:ext>
            </a:extLst>
          </p:cNvPr>
          <p:cNvSpPr/>
          <p:nvPr/>
        </p:nvSpPr>
        <p:spPr>
          <a:xfrm>
            <a:off x="7662147" y="5396591"/>
            <a:ext cx="4334607" cy="103586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4" name="矩形: 圆角 153">
            <a:extLst>
              <a:ext uri="{FF2B5EF4-FFF2-40B4-BE49-F238E27FC236}">
                <a16:creationId xmlns:a16="http://schemas.microsoft.com/office/drawing/2014/main" id="{8660E96A-6740-4054-AC4E-C403AF392DFE}"/>
              </a:ext>
            </a:extLst>
          </p:cNvPr>
          <p:cNvSpPr/>
          <p:nvPr/>
        </p:nvSpPr>
        <p:spPr>
          <a:xfrm>
            <a:off x="7635492" y="3680082"/>
            <a:ext cx="4334607" cy="103586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5" name="矩形: 圆角 154">
            <a:extLst>
              <a:ext uri="{FF2B5EF4-FFF2-40B4-BE49-F238E27FC236}">
                <a16:creationId xmlns:a16="http://schemas.microsoft.com/office/drawing/2014/main" id="{19316004-CD53-45B4-8442-23790D6924A4}"/>
              </a:ext>
            </a:extLst>
          </p:cNvPr>
          <p:cNvSpPr/>
          <p:nvPr/>
        </p:nvSpPr>
        <p:spPr>
          <a:xfrm>
            <a:off x="7635492" y="1960513"/>
            <a:ext cx="4334607" cy="103586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42" name="组合 241">
            <a:extLst>
              <a:ext uri="{FF2B5EF4-FFF2-40B4-BE49-F238E27FC236}">
                <a16:creationId xmlns:a16="http://schemas.microsoft.com/office/drawing/2014/main" id="{46335A86-CE75-4C4D-9694-220CE70DCB5B}"/>
              </a:ext>
            </a:extLst>
          </p:cNvPr>
          <p:cNvGrpSpPr/>
          <p:nvPr/>
        </p:nvGrpSpPr>
        <p:grpSpPr>
          <a:xfrm>
            <a:off x="7945030" y="2040752"/>
            <a:ext cx="3816647" cy="939411"/>
            <a:chOff x="7633530" y="2041844"/>
            <a:chExt cx="3816647" cy="939411"/>
          </a:xfrm>
        </p:grpSpPr>
        <p:sp>
          <p:nvSpPr>
            <p:cNvPr id="46" name="椭圆 45">
              <a:extLst>
                <a:ext uri="{FF2B5EF4-FFF2-40B4-BE49-F238E27FC236}">
                  <a16:creationId xmlns:a16="http://schemas.microsoft.com/office/drawing/2014/main" id="{9ED1D5E1-CED0-45F1-92A0-CBD5CAEABE75}"/>
                </a:ext>
              </a:extLst>
            </p:cNvPr>
            <p:cNvSpPr/>
            <p:nvPr/>
          </p:nvSpPr>
          <p:spPr>
            <a:xfrm>
              <a:off x="9087838" y="2559811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glow rad="63500">
                <a:schemeClr val="accent2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7" name="椭圆 46">
              <a:extLst>
                <a:ext uri="{FF2B5EF4-FFF2-40B4-BE49-F238E27FC236}">
                  <a16:creationId xmlns:a16="http://schemas.microsoft.com/office/drawing/2014/main" id="{FA42179E-14FB-443D-9273-23CCB7FD9617}"/>
                </a:ext>
              </a:extLst>
            </p:cNvPr>
            <p:cNvSpPr/>
            <p:nvPr/>
          </p:nvSpPr>
          <p:spPr>
            <a:xfrm>
              <a:off x="8681213" y="2760273"/>
              <a:ext cx="192754" cy="192754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8" name="椭圆 47">
              <a:extLst>
                <a:ext uri="{FF2B5EF4-FFF2-40B4-BE49-F238E27FC236}">
                  <a16:creationId xmlns:a16="http://schemas.microsoft.com/office/drawing/2014/main" id="{9C70F700-0262-4F42-B572-B0B7523065B1}"/>
                </a:ext>
              </a:extLst>
            </p:cNvPr>
            <p:cNvSpPr/>
            <p:nvPr/>
          </p:nvSpPr>
          <p:spPr>
            <a:xfrm>
              <a:off x="8964902" y="2261188"/>
              <a:ext cx="192754" cy="192754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B457834F-539A-4A62-BFDF-1FBEA9401F3F}"/>
                </a:ext>
              </a:extLst>
            </p:cNvPr>
            <p:cNvCxnSpPr>
              <a:stCxn id="48" idx="4"/>
              <a:endCxn id="46" idx="1"/>
            </p:cNvCxnSpPr>
            <p:nvPr/>
          </p:nvCxnSpPr>
          <p:spPr>
            <a:xfrm>
              <a:off x="9061279" y="2453942"/>
              <a:ext cx="54787" cy="13409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5B768C63-C655-46E1-BF52-859A0B800850}"/>
                </a:ext>
              </a:extLst>
            </p:cNvPr>
            <p:cNvCxnSpPr>
              <a:stCxn id="46" idx="2"/>
              <a:endCxn id="47" idx="7"/>
            </p:cNvCxnSpPr>
            <p:nvPr/>
          </p:nvCxnSpPr>
          <p:spPr>
            <a:xfrm flipH="1">
              <a:off x="8845739" y="2656188"/>
              <a:ext cx="242099" cy="13231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椭圆 56">
              <a:extLst>
                <a:ext uri="{FF2B5EF4-FFF2-40B4-BE49-F238E27FC236}">
                  <a16:creationId xmlns:a16="http://schemas.microsoft.com/office/drawing/2014/main" id="{2A508FE6-922B-4BAA-AC98-CA64E4029C10}"/>
                </a:ext>
              </a:extLst>
            </p:cNvPr>
            <p:cNvSpPr/>
            <p:nvPr/>
          </p:nvSpPr>
          <p:spPr>
            <a:xfrm>
              <a:off x="9882728" y="2234598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8" name="椭圆 57">
              <a:extLst>
                <a:ext uri="{FF2B5EF4-FFF2-40B4-BE49-F238E27FC236}">
                  <a16:creationId xmlns:a16="http://schemas.microsoft.com/office/drawing/2014/main" id="{5B4CC973-D4A1-4F5E-A185-A459B44315D6}"/>
                </a:ext>
              </a:extLst>
            </p:cNvPr>
            <p:cNvSpPr/>
            <p:nvPr/>
          </p:nvSpPr>
          <p:spPr>
            <a:xfrm>
              <a:off x="10373980" y="2041844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9" name="椭圆 58">
              <a:extLst>
                <a:ext uri="{FF2B5EF4-FFF2-40B4-BE49-F238E27FC236}">
                  <a16:creationId xmlns:a16="http://schemas.microsoft.com/office/drawing/2014/main" id="{29E959BB-A5C1-41A0-9CCB-333D4F8F7970}"/>
                </a:ext>
              </a:extLst>
            </p:cNvPr>
            <p:cNvSpPr/>
            <p:nvPr/>
          </p:nvSpPr>
          <p:spPr>
            <a:xfrm>
              <a:off x="10331930" y="2478445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0" name="椭圆 59">
              <a:extLst>
                <a:ext uri="{FF2B5EF4-FFF2-40B4-BE49-F238E27FC236}">
                  <a16:creationId xmlns:a16="http://schemas.microsoft.com/office/drawing/2014/main" id="{74295B91-24F2-4978-9952-AEAC5774C6FF}"/>
                </a:ext>
              </a:extLst>
            </p:cNvPr>
            <p:cNvSpPr/>
            <p:nvPr/>
          </p:nvSpPr>
          <p:spPr>
            <a:xfrm>
              <a:off x="8299611" y="2190845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1" name="椭圆 60">
              <a:extLst>
                <a:ext uri="{FF2B5EF4-FFF2-40B4-BE49-F238E27FC236}">
                  <a16:creationId xmlns:a16="http://schemas.microsoft.com/office/drawing/2014/main" id="{8BB45162-1EDD-4F9F-BA0F-12BCAB917B54}"/>
                </a:ext>
              </a:extLst>
            </p:cNvPr>
            <p:cNvSpPr/>
            <p:nvPr/>
          </p:nvSpPr>
          <p:spPr>
            <a:xfrm>
              <a:off x="8025834" y="2663896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2" name="椭圆 61">
              <a:extLst>
                <a:ext uri="{FF2B5EF4-FFF2-40B4-BE49-F238E27FC236}">
                  <a16:creationId xmlns:a16="http://schemas.microsoft.com/office/drawing/2014/main" id="{AFF6010C-037D-45C7-BFDB-2C4C612C1CF9}"/>
                </a:ext>
              </a:extLst>
            </p:cNvPr>
            <p:cNvSpPr/>
            <p:nvPr/>
          </p:nvSpPr>
          <p:spPr>
            <a:xfrm>
              <a:off x="10898887" y="2602416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3" name="椭圆 62">
              <a:extLst>
                <a:ext uri="{FF2B5EF4-FFF2-40B4-BE49-F238E27FC236}">
                  <a16:creationId xmlns:a16="http://schemas.microsoft.com/office/drawing/2014/main" id="{10EC2BCA-7F04-4FC6-B437-566EDEDFADC0}"/>
                </a:ext>
              </a:extLst>
            </p:cNvPr>
            <p:cNvSpPr/>
            <p:nvPr/>
          </p:nvSpPr>
          <p:spPr>
            <a:xfrm>
              <a:off x="11257423" y="2124133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4" name="椭圆 63">
              <a:extLst>
                <a:ext uri="{FF2B5EF4-FFF2-40B4-BE49-F238E27FC236}">
                  <a16:creationId xmlns:a16="http://schemas.microsoft.com/office/drawing/2014/main" id="{4903A9A2-CB3B-47AD-B718-F40008C315DD}"/>
                </a:ext>
              </a:extLst>
            </p:cNvPr>
            <p:cNvSpPr/>
            <p:nvPr/>
          </p:nvSpPr>
          <p:spPr>
            <a:xfrm>
              <a:off x="10093026" y="2788501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5" name="椭圆 64">
              <a:extLst>
                <a:ext uri="{FF2B5EF4-FFF2-40B4-BE49-F238E27FC236}">
                  <a16:creationId xmlns:a16="http://schemas.microsoft.com/office/drawing/2014/main" id="{F603A096-EF3D-469C-BF19-A8B875C79D84}"/>
                </a:ext>
              </a:extLst>
            </p:cNvPr>
            <p:cNvSpPr/>
            <p:nvPr/>
          </p:nvSpPr>
          <p:spPr>
            <a:xfrm>
              <a:off x="10719325" y="2274750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66" name="直接连接符 65">
              <a:extLst>
                <a:ext uri="{FF2B5EF4-FFF2-40B4-BE49-F238E27FC236}">
                  <a16:creationId xmlns:a16="http://schemas.microsoft.com/office/drawing/2014/main" id="{6A54E456-8F46-44B9-BD53-122520BC6F50}"/>
                </a:ext>
              </a:extLst>
            </p:cNvPr>
            <p:cNvCxnSpPr>
              <a:cxnSpLocks/>
              <a:stCxn id="57" idx="2"/>
              <a:endCxn id="48" idx="6"/>
            </p:cNvCxnSpPr>
            <p:nvPr/>
          </p:nvCxnSpPr>
          <p:spPr>
            <a:xfrm flipH="1">
              <a:off x="9157656" y="2330975"/>
              <a:ext cx="725072" cy="2659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直接连接符 71">
              <a:extLst>
                <a:ext uri="{FF2B5EF4-FFF2-40B4-BE49-F238E27FC236}">
                  <a16:creationId xmlns:a16="http://schemas.microsoft.com/office/drawing/2014/main" id="{362CDEA3-2CC8-419C-BC3C-C8690806A65F}"/>
                </a:ext>
              </a:extLst>
            </p:cNvPr>
            <p:cNvCxnSpPr>
              <a:cxnSpLocks/>
              <a:stCxn id="62" idx="2"/>
              <a:endCxn id="64" idx="6"/>
            </p:cNvCxnSpPr>
            <p:nvPr/>
          </p:nvCxnSpPr>
          <p:spPr>
            <a:xfrm flipH="1">
              <a:off x="10285780" y="2698793"/>
              <a:ext cx="613107" cy="18608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接连接符 76">
              <a:extLst>
                <a:ext uri="{FF2B5EF4-FFF2-40B4-BE49-F238E27FC236}">
                  <a16:creationId xmlns:a16="http://schemas.microsoft.com/office/drawing/2014/main" id="{B502E323-4AF0-489A-8545-2F7B9F1C15A2}"/>
                </a:ext>
              </a:extLst>
            </p:cNvPr>
            <p:cNvCxnSpPr>
              <a:cxnSpLocks/>
              <a:stCxn id="58" idx="4"/>
              <a:endCxn id="59" idx="0"/>
            </p:cNvCxnSpPr>
            <p:nvPr/>
          </p:nvCxnSpPr>
          <p:spPr>
            <a:xfrm flipH="1">
              <a:off x="10428307" y="2234598"/>
              <a:ext cx="42050" cy="24384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直接连接符 77">
              <a:extLst>
                <a:ext uri="{FF2B5EF4-FFF2-40B4-BE49-F238E27FC236}">
                  <a16:creationId xmlns:a16="http://schemas.microsoft.com/office/drawing/2014/main" id="{C9DAA4BC-EFBF-47D7-9079-CAC4C1A96506}"/>
                </a:ext>
              </a:extLst>
            </p:cNvPr>
            <p:cNvCxnSpPr>
              <a:cxnSpLocks/>
              <a:endCxn id="58" idx="5"/>
            </p:cNvCxnSpPr>
            <p:nvPr/>
          </p:nvCxnSpPr>
          <p:spPr>
            <a:xfrm flipH="1" flipV="1">
              <a:off x="10538506" y="2206370"/>
              <a:ext cx="214400" cy="8085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直接连接符 80">
              <a:extLst>
                <a:ext uri="{FF2B5EF4-FFF2-40B4-BE49-F238E27FC236}">
                  <a16:creationId xmlns:a16="http://schemas.microsoft.com/office/drawing/2014/main" id="{79A66F10-AEAE-4D9E-9DCB-9E1103D743F6}"/>
                </a:ext>
              </a:extLst>
            </p:cNvPr>
            <p:cNvCxnSpPr>
              <a:cxnSpLocks/>
              <a:stCxn id="63" idx="2"/>
              <a:endCxn id="58" idx="6"/>
            </p:cNvCxnSpPr>
            <p:nvPr/>
          </p:nvCxnSpPr>
          <p:spPr>
            <a:xfrm flipH="1" flipV="1">
              <a:off x="10566734" y="2138221"/>
              <a:ext cx="690689" cy="8228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0" name="椭圆 89">
              <a:extLst>
                <a:ext uri="{FF2B5EF4-FFF2-40B4-BE49-F238E27FC236}">
                  <a16:creationId xmlns:a16="http://schemas.microsoft.com/office/drawing/2014/main" id="{3DB46D4A-78D2-4578-9989-8ED469583F29}"/>
                </a:ext>
              </a:extLst>
            </p:cNvPr>
            <p:cNvSpPr/>
            <p:nvPr/>
          </p:nvSpPr>
          <p:spPr>
            <a:xfrm>
              <a:off x="7633530" y="2281589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91" name="直接连接符 90">
              <a:extLst>
                <a:ext uri="{FF2B5EF4-FFF2-40B4-BE49-F238E27FC236}">
                  <a16:creationId xmlns:a16="http://schemas.microsoft.com/office/drawing/2014/main" id="{B070D8A1-7ED9-489A-B7B4-9077F85EB8F8}"/>
                </a:ext>
              </a:extLst>
            </p:cNvPr>
            <p:cNvCxnSpPr>
              <a:cxnSpLocks/>
              <a:stCxn id="48" idx="2"/>
              <a:endCxn id="60" idx="6"/>
            </p:cNvCxnSpPr>
            <p:nvPr/>
          </p:nvCxnSpPr>
          <p:spPr>
            <a:xfrm flipH="1" flipV="1">
              <a:off x="8492365" y="2287222"/>
              <a:ext cx="472537" cy="7034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直接连接符 93">
              <a:extLst>
                <a:ext uri="{FF2B5EF4-FFF2-40B4-BE49-F238E27FC236}">
                  <a16:creationId xmlns:a16="http://schemas.microsoft.com/office/drawing/2014/main" id="{8D39EF48-ABCF-4889-B246-6013520A7C37}"/>
                </a:ext>
              </a:extLst>
            </p:cNvPr>
            <p:cNvCxnSpPr>
              <a:cxnSpLocks/>
              <a:stCxn id="90" idx="6"/>
              <a:endCxn id="60" idx="2"/>
            </p:cNvCxnSpPr>
            <p:nvPr/>
          </p:nvCxnSpPr>
          <p:spPr>
            <a:xfrm flipV="1">
              <a:off x="7826284" y="2287222"/>
              <a:ext cx="473327" cy="9074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直接连接符 97">
              <a:extLst>
                <a:ext uri="{FF2B5EF4-FFF2-40B4-BE49-F238E27FC236}">
                  <a16:creationId xmlns:a16="http://schemas.microsoft.com/office/drawing/2014/main" id="{92BD2A9D-DF33-490E-9CEB-AC39D7A8D1D1}"/>
                </a:ext>
              </a:extLst>
            </p:cNvPr>
            <p:cNvCxnSpPr>
              <a:cxnSpLocks/>
              <a:stCxn id="61" idx="6"/>
              <a:endCxn id="47" idx="2"/>
            </p:cNvCxnSpPr>
            <p:nvPr/>
          </p:nvCxnSpPr>
          <p:spPr>
            <a:xfrm>
              <a:off x="8218588" y="2760273"/>
              <a:ext cx="462625" cy="9637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直接连接符 102">
              <a:extLst>
                <a:ext uri="{FF2B5EF4-FFF2-40B4-BE49-F238E27FC236}">
                  <a16:creationId xmlns:a16="http://schemas.microsoft.com/office/drawing/2014/main" id="{8DCEACF1-2267-48B5-A9ED-4354A8FBE58D}"/>
                </a:ext>
              </a:extLst>
            </p:cNvPr>
            <p:cNvCxnSpPr>
              <a:cxnSpLocks/>
              <a:stCxn id="59" idx="1"/>
              <a:endCxn id="57" idx="5"/>
            </p:cNvCxnSpPr>
            <p:nvPr/>
          </p:nvCxnSpPr>
          <p:spPr>
            <a:xfrm flipH="1" flipV="1">
              <a:off x="10047254" y="2399124"/>
              <a:ext cx="312904" cy="10754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直接连接符 105">
              <a:extLst>
                <a:ext uri="{FF2B5EF4-FFF2-40B4-BE49-F238E27FC236}">
                  <a16:creationId xmlns:a16="http://schemas.microsoft.com/office/drawing/2014/main" id="{93E8CADE-10D5-4494-BBEF-2B6D1E74BB60}"/>
                </a:ext>
              </a:extLst>
            </p:cNvPr>
            <p:cNvCxnSpPr>
              <a:cxnSpLocks/>
              <a:stCxn id="59" idx="3"/>
              <a:endCxn id="64" idx="7"/>
            </p:cNvCxnSpPr>
            <p:nvPr/>
          </p:nvCxnSpPr>
          <p:spPr>
            <a:xfrm flipH="1">
              <a:off x="10257552" y="2642971"/>
              <a:ext cx="102606" cy="17375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乘号 43">
              <a:extLst>
                <a:ext uri="{FF2B5EF4-FFF2-40B4-BE49-F238E27FC236}">
                  <a16:creationId xmlns:a16="http://schemas.microsoft.com/office/drawing/2014/main" id="{7F21E83D-5C27-4AE7-BA8C-59A8B4CA4063}"/>
                </a:ext>
              </a:extLst>
            </p:cNvPr>
            <p:cNvSpPr/>
            <p:nvPr/>
          </p:nvSpPr>
          <p:spPr>
            <a:xfrm>
              <a:off x="9018634" y="2490138"/>
              <a:ext cx="331161" cy="331161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C34EC1DA-6C01-4490-8006-E09E7F3B2CFC}"/>
              </a:ext>
            </a:extLst>
          </p:cNvPr>
          <p:cNvGrpSpPr/>
          <p:nvPr/>
        </p:nvGrpSpPr>
        <p:grpSpPr>
          <a:xfrm>
            <a:off x="8041407" y="2723245"/>
            <a:ext cx="3861110" cy="3621462"/>
            <a:chOff x="7729907" y="2723245"/>
            <a:chExt cx="3861110" cy="3621462"/>
          </a:xfrm>
        </p:grpSpPr>
        <p:sp>
          <p:nvSpPr>
            <p:cNvPr id="110" name="椭圆 109">
              <a:extLst>
                <a:ext uri="{FF2B5EF4-FFF2-40B4-BE49-F238E27FC236}">
                  <a16:creationId xmlns:a16="http://schemas.microsoft.com/office/drawing/2014/main" id="{5A45080F-7650-461F-B654-AB1FD7645650}"/>
                </a:ext>
              </a:extLst>
            </p:cNvPr>
            <p:cNvSpPr/>
            <p:nvPr/>
          </p:nvSpPr>
          <p:spPr>
            <a:xfrm>
              <a:off x="7729907" y="3994524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1" name="椭圆 110">
              <a:extLst>
                <a:ext uri="{FF2B5EF4-FFF2-40B4-BE49-F238E27FC236}">
                  <a16:creationId xmlns:a16="http://schemas.microsoft.com/office/drawing/2014/main" id="{9AFF1EEC-A1E3-40FB-83A4-E8883D39DB0C}"/>
                </a:ext>
              </a:extLst>
            </p:cNvPr>
            <p:cNvSpPr/>
            <p:nvPr/>
          </p:nvSpPr>
          <p:spPr>
            <a:xfrm>
              <a:off x="8584836" y="3857376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2" name="椭圆 111">
              <a:extLst>
                <a:ext uri="{FF2B5EF4-FFF2-40B4-BE49-F238E27FC236}">
                  <a16:creationId xmlns:a16="http://schemas.microsoft.com/office/drawing/2014/main" id="{7D7C22A8-5815-4DF2-9D0C-FD34B0C5DF07}"/>
                </a:ext>
              </a:extLst>
            </p:cNvPr>
            <p:cNvSpPr/>
            <p:nvPr/>
          </p:nvSpPr>
          <p:spPr>
            <a:xfrm>
              <a:off x="9325196" y="3816617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3" name="椭圆 112">
              <a:extLst>
                <a:ext uri="{FF2B5EF4-FFF2-40B4-BE49-F238E27FC236}">
                  <a16:creationId xmlns:a16="http://schemas.microsoft.com/office/drawing/2014/main" id="{C01E64C5-EE27-4DCA-B5FC-16A2690F6994}"/>
                </a:ext>
              </a:extLst>
            </p:cNvPr>
            <p:cNvSpPr/>
            <p:nvPr/>
          </p:nvSpPr>
          <p:spPr>
            <a:xfrm>
              <a:off x="8841381" y="4171140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4" name="椭圆 113">
              <a:extLst>
                <a:ext uri="{FF2B5EF4-FFF2-40B4-BE49-F238E27FC236}">
                  <a16:creationId xmlns:a16="http://schemas.microsoft.com/office/drawing/2014/main" id="{8F28AD70-D207-461D-AB20-4FFC667FCE00}"/>
                </a:ext>
              </a:extLst>
            </p:cNvPr>
            <p:cNvSpPr/>
            <p:nvPr/>
          </p:nvSpPr>
          <p:spPr>
            <a:xfrm>
              <a:off x="9719136" y="3993683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5" name="椭圆 114">
              <a:extLst>
                <a:ext uri="{FF2B5EF4-FFF2-40B4-BE49-F238E27FC236}">
                  <a16:creationId xmlns:a16="http://schemas.microsoft.com/office/drawing/2014/main" id="{E9958AE9-4F88-4E5F-8544-47F2263B40BA}"/>
                </a:ext>
              </a:extLst>
            </p:cNvPr>
            <p:cNvSpPr/>
            <p:nvPr/>
          </p:nvSpPr>
          <p:spPr>
            <a:xfrm>
              <a:off x="10277603" y="3819889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6" name="椭圆 115">
              <a:extLst>
                <a:ext uri="{FF2B5EF4-FFF2-40B4-BE49-F238E27FC236}">
                  <a16:creationId xmlns:a16="http://schemas.microsoft.com/office/drawing/2014/main" id="{E175F61D-BAB3-4EC8-9FBC-FEDD6AA92B59}"/>
                </a:ext>
              </a:extLst>
            </p:cNvPr>
            <p:cNvSpPr/>
            <p:nvPr/>
          </p:nvSpPr>
          <p:spPr>
            <a:xfrm>
              <a:off x="9222895" y="4363894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7" name="椭圆 116">
              <a:extLst>
                <a:ext uri="{FF2B5EF4-FFF2-40B4-BE49-F238E27FC236}">
                  <a16:creationId xmlns:a16="http://schemas.microsoft.com/office/drawing/2014/main" id="{2B8E6167-E4F1-4F9A-88AB-BD9E802ECCA1}"/>
                </a:ext>
              </a:extLst>
            </p:cNvPr>
            <p:cNvSpPr/>
            <p:nvPr/>
          </p:nvSpPr>
          <p:spPr>
            <a:xfrm>
              <a:off x="7885877" y="5696493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8" name="椭圆 117">
              <a:extLst>
                <a:ext uri="{FF2B5EF4-FFF2-40B4-BE49-F238E27FC236}">
                  <a16:creationId xmlns:a16="http://schemas.microsoft.com/office/drawing/2014/main" id="{9A81A0F3-BAC8-4997-B874-2E4F525A6EA7}"/>
                </a:ext>
              </a:extLst>
            </p:cNvPr>
            <p:cNvSpPr/>
            <p:nvPr/>
          </p:nvSpPr>
          <p:spPr>
            <a:xfrm>
              <a:off x="8170736" y="4246829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9" name="椭圆 118">
              <a:extLst>
                <a:ext uri="{FF2B5EF4-FFF2-40B4-BE49-F238E27FC236}">
                  <a16:creationId xmlns:a16="http://schemas.microsoft.com/office/drawing/2014/main" id="{3A651AE9-7E48-4617-A909-E14F5E22C08D}"/>
                </a:ext>
              </a:extLst>
            </p:cNvPr>
            <p:cNvSpPr/>
            <p:nvPr/>
          </p:nvSpPr>
          <p:spPr>
            <a:xfrm>
              <a:off x="10538506" y="4345584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0" name="椭圆 119">
              <a:extLst>
                <a:ext uri="{FF2B5EF4-FFF2-40B4-BE49-F238E27FC236}">
                  <a16:creationId xmlns:a16="http://schemas.microsoft.com/office/drawing/2014/main" id="{2D6B14D7-883C-4666-95DF-963ECE0655D4}"/>
                </a:ext>
              </a:extLst>
            </p:cNvPr>
            <p:cNvSpPr/>
            <p:nvPr/>
          </p:nvSpPr>
          <p:spPr>
            <a:xfrm>
              <a:off x="11080974" y="3925080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1" name="椭圆 120">
              <a:extLst>
                <a:ext uri="{FF2B5EF4-FFF2-40B4-BE49-F238E27FC236}">
                  <a16:creationId xmlns:a16="http://schemas.microsoft.com/office/drawing/2014/main" id="{1A60E4D1-7FE1-4D8D-B515-902F7DA4ECF8}"/>
                </a:ext>
              </a:extLst>
            </p:cNvPr>
            <p:cNvSpPr/>
            <p:nvPr/>
          </p:nvSpPr>
          <p:spPr>
            <a:xfrm>
              <a:off x="11398263" y="4144169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2" name="椭圆 121">
              <a:extLst>
                <a:ext uri="{FF2B5EF4-FFF2-40B4-BE49-F238E27FC236}">
                  <a16:creationId xmlns:a16="http://schemas.microsoft.com/office/drawing/2014/main" id="{016779C0-0B61-42DE-82B6-8811842DC43D}"/>
                </a:ext>
              </a:extLst>
            </p:cNvPr>
            <p:cNvSpPr/>
            <p:nvPr/>
          </p:nvSpPr>
          <p:spPr>
            <a:xfrm>
              <a:off x="11071635" y="4341515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123" name="直接连接符 122">
              <a:extLst>
                <a:ext uri="{FF2B5EF4-FFF2-40B4-BE49-F238E27FC236}">
                  <a16:creationId xmlns:a16="http://schemas.microsoft.com/office/drawing/2014/main" id="{3016F353-EC8A-4451-B097-349EBD747F53}"/>
                </a:ext>
              </a:extLst>
            </p:cNvPr>
            <p:cNvCxnSpPr>
              <a:cxnSpLocks/>
              <a:stCxn id="46" idx="3"/>
              <a:endCxn id="111" idx="0"/>
            </p:cNvCxnSpPr>
            <p:nvPr/>
          </p:nvCxnSpPr>
          <p:spPr>
            <a:xfrm flipH="1">
              <a:off x="8681213" y="2723245"/>
              <a:ext cx="432948" cy="113413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直接连接符 127">
              <a:extLst>
                <a:ext uri="{FF2B5EF4-FFF2-40B4-BE49-F238E27FC236}">
                  <a16:creationId xmlns:a16="http://schemas.microsoft.com/office/drawing/2014/main" id="{A1D6E542-9E04-4422-A21D-21CCAAE633D4}"/>
                </a:ext>
              </a:extLst>
            </p:cNvPr>
            <p:cNvCxnSpPr>
              <a:cxnSpLocks/>
              <a:stCxn id="46" idx="4"/>
              <a:endCxn id="112" idx="0"/>
            </p:cNvCxnSpPr>
            <p:nvPr/>
          </p:nvCxnSpPr>
          <p:spPr>
            <a:xfrm>
              <a:off x="9182310" y="2751473"/>
              <a:ext cx="239263" cy="106514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直接连接符 130">
              <a:extLst>
                <a:ext uri="{FF2B5EF4-FFF2-40B4-BE49-F238E27FC236}">
                  <a16:creationId xmlns:a16="http://schemas.microsoft.com/office/drawing/2014/main" id="{97F71282-16F6-4C60-A122-A982E560E9BE}"/>
                </a:ext>
              </a:extLst>
            </p:cNvPr>
            <p:cNvCxnSpPr>
              <a:cxnSpLocks/>
              <a:stCxn id="46" idx="5"/>
              <a:endCxn id="115" idx="1"/>
            </p:cNvCxnSpPr>
            <p:nvPr/>
          </p:nvCxnSpPr>
          <p:spPr>
            <a:xfrm>
              <a:off x="9250459" y="2723245"/>
              <a:ext cx="1055372" cy="112487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直接连接符 134">
              <a:extLst>
                <a:ext uri="{FF2B5EF4-FFF2-40B4-BE49-F238E27FC236}">
                  <a16:creationId xmlns:a16="http://schemas.microsoft.com/office/drawing/2014/main" id="{B7489E12-93CA-4DFB-8435-89E29D50FEC0}"/>
                </a:ext>
              </a:extLst>
            </p:cNvPr>
            <p:cNvCxnSpPr>
              <a:cxnSpLocks/>
              <a:stCxn id="46" idx="4"/>
              <a:endCxn id="116" idx="0"/>
            </p:cNvCxnSpPr>
            <p:nvPr/>
          </p:nvCxnSpPr>
          <p:spPr>
            <a:xfrm>
              <a:off x="9182310" y="2751473"/>
              <a:ext cx="136962" cy="161242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直接连接符 137">
              <a:extLst>
                <a:ext uri="{FF2B5EF4-FFF2-40B4-BE49-F238E27FC236}">
                  <a16:creationId xmlns:a16="http://schemas.microsoft.com/office/drawing/2014/main" id="{C4ACD72C-9032-40EE-B539-A46BC5BE0C04}"/>
                </a:ext>
              </a:extLst>
            </p:cNvPr>
            <p:cNvCxnSpPr>
              <a:cxnSpLocks/>
              <a:stCxn id="46" idx="4"/>
              <a:endCxn id="114" idx="1"/>
            </p:cNvCxnSpPr>
            <p:nvPr/>
          </p:nvCxnSpPr>
          <p:spPr>
            <a:xfrm>
              <a:off x="9182310" y="2751473"/>
              <a:ext cx="565054" cy="127043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直接连接符 140">
              <a:extLst>
                <a:ext uri="{FF2B5EF4-FFF2-40B4-BE49-F238E27FC236}">
                  <a16:creationId xmlns:a16="http://schemas.microsoft.com/office/drawing/2014/main" id="{7BF0721C-8AC8-45A4-B373-3FB4F5AAF405}"/>
                </a:ext>
              </a:extLst>
            </p:cNvPr>
            <p:cNvCxnSpPr>
              <a:cxnSpLocks/>
              <a:stCxn id="46" idx="3"/>
              <a:endCxn id="113" idx="0"/>
            </p:cNvCxnSpPr>
            <p:nvPr/>
          </p:nvCxnSpPr>
          <p:spPr>
            <a:xfrm flipH="1">
              <a:off x="8937758" y="2723245"/>
              <a:ext cx="176403" cy="144789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直接连接符 143">
              <a:extLst>
                <a:ext uri="{FF2B5EF4-FFF2-40B4-BE49-F238E27FC236}">
                  <a16:creationId xmlns:a16="http://schemas.microsoft.com/office/drawing/2014/main" id="{A12A14AE-C89A-48BF-9212-C0EEF2686BAA}"/>
                </a:ext>
              </a:extLst>
            </p:cNvPr>
            <p:cNvCxnSpPr>
              <a:cxnSpLocks/>
              <a:stCxn id="46" idx="5"/>
              <a:endCxn id="120" idx="1"/>
            </p:cNvCxnSpPr>
            <p:nvPr/>
          </p:nvCxnSpPr>
          <p:spPr>
            <a:xfrm>
              <a:off x="9250459" y="2723245"/>
              <a:ext cx="1858743" cy="123006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直接连接符 146">
              <a:extLst>
                <a:ext uri="{FF2B5EF4-FFF2-40B4-BE49-F238E27FC236}">
                  <a16:creationId xmlns:a16="http://schemas.microsoft.com/office/drawing/2014/main" id="{1604315C-D2BC-4B4B-B363-81E6AB870404}"/>
                </a:ext>
              </a:extLst>
            </p:cNvPr>
            <p:cNvCxnSpPr>
              <a:cxnSpLocks/>
              <a:stCxn id="46" idx="5"/>
              <a:endCxn id="122" idx="0"/>
            </p:cNvCxnSpPr>
            <p:nvPr/>
          </p:nvCxnSpPr>
          <p:spPr>
            <a:xfrm>
              <a:off x="9250459" y="2723245"/>
              <a:ext cx="1917553" cy="161827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直接连接符 149">
              <a:extLst>
                <a:ext uri="{FF2B5EF4-FFF2-40B4-BE49-F238E27FC236}">
                  <a16:creationId xmlns:a16="http://schemas.microsoft.com/office/drawing/2014/main" id="{7114A96A-3C95-4CC3-8CD1-0B6083ED8C89}"/>
                </a:ext>
              </a:extLst>
            </p:cNvPr>
            <p:cNvCxnSpPr>
              <a:cxnSpLocks/>
              <a:stCxn id="46" idx="3"/>
              <a:endCxn id="110" idx="0"/>
            </p:cNvCxnSpPr>
            <p:nvPr/>
          </p:nvCxnSpPr>
          <p:spPr>
            <a:xfrm flipH="1">
              <a:off x="7826284" y="2723245"/>
              <a:ext cx="1287877" cy="127127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7" name="椭圆 156">
              <a:extLst>
                <a:ext uri="{FF2B5EF4-FFF2-40B4-BE49-F238E27FC236}">
                  <a16:creationId xmlns:a16="http://schemas.microsoft.com/office/drawing/2014/main" id="{F0CC1897-A22A-40A9-A2B4-D0021246D935}"/>
                </a:ext>
              </a:extLst>
            </p:cNvPr>
            <p:cNvSpPr/>
            <p:nvPr/>
          </p:nvSpPr>
          <p:spPr>
            <a:xfrm>
              <a:off x="8278421" y="5600116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5" name="椭圆 174">
              <a:extLst>
                <a:ext uri="{FF2B5EF4-FFF2-40B4-BE49-F238E27FC236}">
                  <a16:creationId xmlns:a16="http://schemas.microsoft.com/office/drawing/2014/main" id="{43F44FC6-8EC3-4AA5-85E3-48B00B206FE3}"/>
                </a:ext>
              </a:extLst>
            </p:cNvPr>
            <p:cNvSpPr/>
            <p:nvPr/>
          </p:nvSpPr>
          <p:spPr>
            <a:xfrm>
              <a:off x="8353523" y="6095992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6" name="椭圆 175">
              <a:extLst>
                <a:ext uri="{FF2B5EF4-FFF2-40B4-BE49-F238E27FC236}">
                  <a16:creationId xmlns:a16="http://schemas.microsoft.com/office/drawing/2014/main" id="{117E33FA-F3DC-4B38-94E2-45170899B2CE}"/>
                </a:ext>
              </a:extLst>
            </p:cNvPr>
            <p:cNvSpPr/>
            <p:nvPr/>
          </p:nvSpPr>
          <p:spPr>
            <a:xfrm>
              <a:off x="9473931" y="5492940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7" name="椭圆 176">
              <a:extLst>
                <a:ext uri="{FF2B5EF4-FFF2-40B4-BE49-F238E27FC236}">
                  <a16:creationId xmlns:a16="http://schemas.microsoft.com/office/drawing/2014/main" id="{877F30C6-853B-4A19-9ED8-4272A6DD2C6F}"/>
                </a:ext>
              </a:extLst>
            </p:cNvPr>
            <p:cNvSpPr/>
            <p:nvPr/>
          </p:nvSpPr>
          <p:spPr>
            <a:xfrm>
              <a:off x="9006405" y="5760738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8" name="椭圆 177">
              <a:extLst>
                <a:ext uri="{FF2B5EF4-FFF2-40B4-BE49-F238E27FC236}">
                  <a16:creationId xmlns:a16="http://schemas.microsoft.com/office/drawing/2014/main" id="{B746277E-4AFD-4459-BF2B-813702110EAA}"/>
                </a:ext>
              </a:extLst>
            </p:cNvPr>
            <p:cNvSpPr/>
            <p:nvPr/>
          </p:nvSpPr>
          <p:spPr>
            <a:xfrm>
              <a:off x="10084906" y="6151953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9" name="椭圆 178">
              <a:extLst>
                <a:ext uri="{FF2B5EF4-FFF2-40B4-BE49-F238E27FC236}">
                  <a16:creationId xmlns:a16="http://schemas.microsoft.com/office/drawing/2014/main" id="{36528045-2EA5-49E1-88E4-DB21DC0C152A}"/>
                </a:ext>
              </a:extLst>
            </p:cNvPr>
            <p:cNvSpPr/>
            <p:nvPr/>
          </p:nvSpPr>
          <p:spPr>
            <a:xfrm>
              <a:off x="10402926" y="5492940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0" name="椭圆 179">
              <a:extLst>
                <a:ext uri="{FF2B5EF4-FFF2-40B4-BE49-F238E27FC236}">
                  <a16:creationId xmlns:a16="http://schemas.microsoft.com/office/drawing/2014/main" id="{EC78DED0-5C8E-4B3A-98E3-2BC1BF6A93D1}"/>
                </a:ext>
              </a:extLst>
            </p:cNvPr>
            <p:cNvSpPr/>
            <p:nvPr/>
          </p:nvSpPr>
          <p:spPr>
            <a:xfrm>
              <a:off x="10110343" y="5657718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1" name="椭圆 180">
              <a:extLst>
                <a:ext uri="{FF2B5EF4-FFF2-40B4-BE49-F238E27FC236}">
                  <a16:creationId xmlns:a16="http://schemas.microsoft.com/office/drawing/2014/main" id="{F2566263-971F-4440-A444-C707EFB498D1}"/>
                </a:ext>
              </a:extLst>
            </p:cNvPr>
            <p:cNvSpPr/>
            <p:nvPr/>
          </p:nvSpPr>
          <p:spPr>
            <a:xfrm>
              <a:off x="9666685" y="5908218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2" name="椭圆 181">
              <a:extLst>
                <a:ext uri="{FF2B5EF4-FFF2-40B4-BE49-F238E27FC236}">
                  <a16:creationId xmlns:a16="http://schemas.microsoft.com/office/drawing/2014/main" id="{E54E18B3-1914-4C01-96B6-672DC65EE0FE}"/>
                </a:ext>
              </a:extLst>
            </p:cNvPr>
            <p:cNvSpPr/>
            <p:nvPr/>
          </p:nvSpPr>
          <p:spPr>
            <a:xfrm>
              <a:off x="10618014" y="5857115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3" name="椭圆 182">
              <a:extLst>
                <a:ext uri="{FF2B5EF4-FFF2-40B4-BE49-F238E27FC236}">
                  <a16:creationId xmlns:a16="http://schemas.microsoft.com/office/drawing/2014/main" id="{A29EC07E-7872-4CB9-9232-465A92194B32}"/>
                </a:ext>
              </a:extLst>
            </p:cNvPr>
            <p:cNvSpPr/>
            <p:nvPr/>
          </p:nvSpPr>
          <p:spPr>
            <a:xfrm>
              <a:off x="11055257" y="5685694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4" name="椭圆 183">
              <a:extLst>
                <a:ext uri="{FF2B5EF4-FFF2-40B4-BE49-F238E27FC236}">
                  <a16:creationId xmlns:a16="http://schemas.microsoft.com/office/drawing/2014/main" id="{E8C5E2AB-1E0F-4E54-90C3-3BFB7CE91CC1}"/>
                </a:ext>
              </a:extLst>
            </p:cNvPr>
            <p:cNvSpPr/>
            <p:nvPr/>
          </p:nvSpPr>
          <p:spPr>
            <a:xfrm>
              <a:off x="9377554" y="6080586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185" name="直接连接符 184">
              <a:extLst>
                <a:ext uri="{FF2B5EF4-FFF2-40B4-BE49-F238E27FC236}">
                  <a16:creationId xmlns:a16="http://schemas.microsoft.com/office/drawing/2014/main" id="{C912BE6A-51A0-41BF-80FA-94150AB0447B}"/>
                </a:ext>
              </a:extLst>
            </p:cNvPr>
            <p:cNvCxnSpPr>
              <a:cxnSpLocks/>
              <a:stCxn id="46" idx="4"/>
              <a:endCxn id="177" idx="0"/>
            </p:cNvCxnSpPr>
            <p:nvPr/>
          </p:nvCxnSpPr>
          <p:spPr>
            <a:xfrm flipH="1">
              <a:off x="9102782" y="2751473"/>
              <a:ext cx="79528" cy="300926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6" name="直接连接符 185">
              <a:extLst>
                <a:ext uri="{FF2B5EF4-FFF2-40B4-BE49-F238E27FC236}">
                  <a16:creationId xmlns:a16="http://schemas.microsoft.com/office/drawing/2014/main" id="{76A01455-63FF-41C3-9FAE-9F318995DCE1}"/>
                </a:ext>
              </a:extLst>
            </p:cNvPr>
            <p:cNvCxnSpPr>
              <a:cxnSpLocks/>
              <a:stCxn id="46" idx="4"/>
              <a:endCxn id="183" idx="0"/>
            </p:cNvCxnSpPr>
            <p:nvPr/>
          </p:nvCxnSpPr>
          <p:spPr>
            <a:xfrm>
              <a:off x="9182310" y="2751473"/>
              <a:ext cx="1969324" cy="293422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直接连接符 186">
              <a:extLst>
                <a:ext uri="{FF2B5EF4-FFF2-40B4-BE49-F238E27FC236}">
                  <a16:creationId xmlns:a16="http://schemas.microsoft.com/office/drawing/2014/main" id="{971328CF-8AFD-4A33-8A04-5B8EBC54500D}"/>
                </a:ext>
              </a:extLst>
            </p:cNvPr>
            <p:cNvCxnSpPr>
              <a:cxnSpLocks/>
              <a:stCxn id="46" idx="3"/>
              <a:endCxn id="157" idx="0"/>
            </p:cNvCxnSpPr>
            <p:nvPr/>
          </p:nvCxnSpPr>
          <p:spPr>
            <a:xfrm flipH="1">
              <a:off x="8374798" y="2723245"/>
              <a:ext cx="739363" cy="287687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1F6C8251-26C6-4BA3-9F76-D8C6941F4771}"/>
                </a:ext>
              </a:extLst>
            </p:cNvPr>
            <p:cNvSpPr/>
            <p:nvPr/>
          </p:nvSpPr>
          <p:spPr>
            <a:xfrm>
              <a:off x="11316928" y="3720240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ADC8C8FE-7A46-47DB-A0E5-169E55568B18}"/>
                </a:ext>
              </a:extLst>
            </p:cNvPr>
            <p:cNvSpPr/>
            <p:nvPr/>
          </p:nvSpPr>
          <p:spPr>
            <a:xfrm>
              <a:off x="9586343" y="4492510"/>
              <a:ext cx="192754" cy="192754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190" name="直接连接符 189">
              <a:extLst>
                <a:ext uri="{FF2B5EF4-FFF2-40B4-BE49-F238E27FC236}">
                  <a16:creationId xmlns:a16="http://schemas.microsoft.com/office/drawing/2014/main" id="{4F47DF18-932F-492B-A74C-4236AC0438DB}"/>
                </a:ext>
              </a:extLst>
            </p:cNvPr>
            <p:cNvCxnSpPr>
              <a:cxnSpLocks/>
              <a:stCxn id="110" idx="5"/>
              <a:endCxn id="118" idx="2"/>
            </p:cNvCxnSpPr>
            <p:nvPr/>
          </p:nvCxnSpPr>
          <p:spPr>
            <a:xfrm>
              <a:off x="7894433" y="4159050"/>
              <a:ext cx="276303" cy="18415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直接连接符 190">
              <a:extLst>
                <a:ext uri="{FF2B5EF4-FFF2-40B4-BE49-F238E27FC236}">
                  <a16:creationId xmlns:a16="http://schemas.microsoft.com/office/drawing/2014/main" id="{450EE63C-2C05-447E-9ECA-8073605D923C}"/>
                </a:ext>
              </a:extLst>
            </p:cNvPr>
            <p:cNvCxnSpPr>
              <a:cxnSpLocks/>
              <a:stCxn id="189" idx="3"/>
              <a:endCxn id="177" idx="7"/>
            </p:cNvCxnSpPr>
            <p:nvPr/>
          </p:nvCxnSpPr>
          <p:spPr>
            <a:xfrm flipH="1">
              <a:off x="9170931" y="4657036"/>
              <a:ext cx="443640" cy="113193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直接连接符 191">
              <a:extLst>
                <a:ext uri="{FF2B5EF4-FFF2-40B4-BE49-F238E27FC236}">
                  <a16:creationId xmlns:a16="http://schemas.microsoft.com/office/drawing/2014/main" id="{8E5AD89C-16CA-4CB2-B4D2-716D7E4DED12}"/>
                </a:ext>
              </a:extLst>
            </p:cNvPr>
            <p:cNvCxnSpPr>
              <a:cxnSpLocks/>
              <a:stCxn id="115" idx="4"/>
              <a:endCxn id="119" idx="1"/>
            </p:cNvCxnSpPr>
            <p:nvPr/>
          </p:nvCxnSpPr>
          <p:spPr>
            <a:xfrm>
              <a:off x="10373980" y="4012643"/>
              <a:ext cx="192754" cy="3611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直接连接符 192">
              <a:extLst>
                <a:ext uri="{FF2B5EF4-FFF2-40B4-BE49-F238E27FC236}">
                  <a16:creationId xmlns:a16="http://schemas.microsoft.com/office/drawing/2014/main" id="{7599331C-7EA4-44B9-BAAA-0D7AC19D4118}"/>
                </a:ext>
              </a:extLst>
            </p:cNvPr>
            <p:cNvCxnSpPr>
              <a:cxnSpLocks/>
              <a:stCxn id="62" idx="4"/>
              <a:endCxn id="188" idx="0"/>
            </p:cNvCxnSpPr>
            <p:nvPr/>
          </p:nvCxnSpPr>
          <p:spPr>
            <a:xfrm>
              <a:off x="10993359" y="2794078"/>
              <a:ext cx="419946" cy="92616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直接连接符 193">
              <a:extLst>
                <a:ext uri="{FF2B5EF4-FFF2-40B4-BE49-F238E27FC236}">
                  <a16:creationId xmlns:a16="http://schemas.microsoft.com/office/drawing/2014/main" id="{B22196EE-3186-44A7-A77F-5F37901F77E9}"/>
                </a:ext>
              </a:extLst>
            </p:cNvPr>
            <p:cNvCxnSpPr>
              <a:cxnSpLocks/>
              <a:stCxn id="121" idx="0"/>
              <a:endCxn id="188" idx="4"/>
            </p:cNvCxnSpPr>
            <p:nvPr/>
          </p:nvCxnSpPr>
          <p:spPr>
            <a:xfrm flipH="1" flipV="1">
              <a:off x="11413305" y="3912994"/>
              <a:ext cx="81335" cy="23117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5" name="椭圆 194">
              <a:extLst>
                <a:ext uri="{FF2B5EF4-FFF2-40B4-BE49-F238E27FC236}">
                  <a16:creationId xmlns:a16="http://schemas.microsoft.com/office/drawing/2014/main" id="{5227088D-3654-4631-B517-27643B3E897A}"/>
                </a:ext>
              </a:extLst>
            </p:cNvPr>
            <p:cNvSpPr/>
            <p:nvPr/>
          </p:nvSpPr>
          <p:spPr>
            <a:xfrm>
              <a:off x="9966047" y="4363894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196" name="直接连接符 195">
              <a:extLst>
                <a:ext uri="{FF2B5EF4-FFF2-40B4-BE49-F238E27FC236}">
                  <a16:creationId xmlns:a16="http://schemas.microsoft.com/office/drawing/2014/main" id="{AF3C7ED2-74E6-4C83-A08E-DD655581D983}"/>
                </a:ext>
              </a:extLst>
            </p:cNvPr>
            <p:cNvCxnSpPr>
              <a:cxnSpLocks/>
              <a:stCxn id="195" idx="2"/>
              <a:endCxn id="189" idx="7"/>
            </p:cNvCxnSpPr>
            <p:nvPr/>
          </p:nvCxnSpPr>
          <p:spPr>
            <a:xfrm flipH="1">
              <a:off x="9750869" y="4460271"/>
              <a:ext cx="215178" cy="6046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直接连接符 197">
              <a:extLst>
                <a:ext uri="{FF2B5EF4-FFF2-40B4-BE49-F238E27FC236}">
                  <a16:creationId xmlns:a16="http://schemas.microsoft.com/office/drawing/2014/main" id="{C4BC0E24-6FE4-4998-B38D-A8CAA0B72183}"/>
                </a:ext>
              </a:extLst>
            </p:cNvPr>
            <p:cNvCxnSpPr>
              <a:cxnSpLocks/>
              <a:stCxn id="180" idx="2"/>
              <a:endCxn id="177" idx="6"/>
            </p:cNvCxnSpPr>
            <p:nvPr/>
          </p:nvCxnSpPr>
          <p:spPr>
            <a:xfrm flipH="1">
              <a:off x="9199159" y="5754095"/>
              <a:ext cx="911184" cy="10302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" name="直接连接符 200">
              <a:extLst>
                <a:ext uri="{FF2B5EF4-FFF2-40B4-BE49-F238E27FC236}">
                  <a16:creationId xmlns:a16="http://schemas.microsoft.com/office/drawing/2014/main" id="{1C74E89F-DD48-48D4-ABA7-0EC875F8E471}"/>
                </a:ext>
              </a:extLst>
            </p:cNvPr>
            <p:cNvCxnSpPr>
              <a:cxnSpLocks/>
              <a:stCxn id="176" idx="2"/>
              <a:endCxn id="177" idx="7"/>
            </p:cNvCxnSpPr>
            <p:nvPr/>
          </p:nvCxnSpPr>
          <p:spPr>
            <a:xfrm flipH="1">
              <a:off x="9170931" y="5589317"/>
              <a:ext cx="303000" cy="19964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直接连接符 203">
              <a:extLst>
                <a:ext uri="{FF2B5EF4-FFF2-40B4-BE49-F238E27FC236}">
                  <a16:creationId xmlns:a16="http://schemas.microsoft.com/office/drawing/2014/main" id="{FC7C65FE-4E45-4759-818B-7EF6A4B1C763}"/>
                </a:ext>
              </a:extLst>
            </p:cNvPr>
            <p:cNvCxnSpPr>
              <a:cxnSpLocks/>
              <a:stCxn id="177" idx="2"/>
              <a:endCxn id="157" idx="6"/>
            </p:cNvCxnSpPr>
            <p:nvPr/>
          </p:nvCxnSpPr>
          <p:spPr>
            <a:xfrm flipH="1" flipV="1">
              <a:off x="8471175" y="5696493"/>
              <a:ext cx="535230" cy="16062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直接连接符 206">
              <a:extLst>
                <a:ext uri="{FF2B5EF4-FFF2-40B4-BE49-F238E27FC236}">
                  <a16:creationId xmlns:a16="http://schemas.microsoft.com/office/drawing/2014/main" id="{BB02F309-B49E-47E8-A370-52DEF383E5CD}"/>
                </a:ext>
              </a:extLst>
            </p:cNvPr>
            <p:cNvCxnSpPr>
              <a:cxnSpLocks/>
              <a:stCxn id="118" idx="4"/>
              <a:endCxn id="117" idx="0"/>
            </p:cNvCxnSpPr>
            <p:nvPr/>
          </p:nvCxnSpPr>
          <p:spPr>
            <a:xfrm flipH="1">
              <a:off x="7982254" y="4439583"/>
              <a:ext cx="284859" cy="12569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直接连接符 209">
              <a:extLst>
                <a:ext uri="{FF2B5EF4-FFF2-40B4-BE49-F238E27FC236}">
                  <a16:creationId xmlns:a16="http://schemas.microsoft.com/office/drawing/2014/main" id="{C988DAED-AA82-467E-9D28-EF708CAD00E1}"/>
                </a:ext>
              </a:extLst>
            </p:cNvPr>
            <p:cNvCxnSpPr>
              <a:cxnSpLocks/>
              <a:stCxn id="175" idx="1"/>
              <a:endCxn id="117" idx="5"/>
            </p:cNvCxnSpPr>
            <p:nvPr/>
          </p:nvCxnSpPr>
          <p:spPr>
            <a:xfrm flipH="1" flipV="1">
              <a:off x="8050403" y="5861019"/>
              <a:ext cx="331348" cy="26320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3" name="直接连接符 212">
              <a:extLst>
                <a:ext uri="{FF2B5EF4-FFF2-40B4-BE49-F238E27FC236}">
                  <a16:creationId xmlns:a16="http://schemas.microsoft.com/office/drawing/2014/main" id="{47E3BF4A-8995-4321-AFA5-0B02F472AF8C}"/>
                </a:ext>
              </a:extLst>
            </p:cNvPr>
            <p:cNvCxnSpPr>
              <a:cxnSpLocks/>
              <a:stCxn id="180" idx="3"/>
              <a:endCxn id="181" idx="7"/>
            </p:cNvCxnSpPr>
            <p:nvPr/>
          </p:nvCxnSpPr>
          <p:spPr>
            <a:xfrm flipH="1">
              <a:off x="9831211" y="5822244"/>
              <a:ext cx="307360" cy="11420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6" name="直接连接符 215">
              <a:extLst>
                <a:ext uri="{FF2B5EF4-FFF2-40B4-BE49-F238E27FC236}">
                  <a16:creationId xmlns:a16="http://schemas.microsoft.com/office/drawing/2014/main" id="{01B52530-A5E7-4AED-83A6-0744288DB902}"/>
                </a:ext>
              </a:extLst>
            </p:cNvPr>
            <p:cNvCxnSpPr>
              <a:cxnSpLocks/>
              <a:stCxn id="183" idx="3"/>
              <a:endCxn id="182" idx="6"/>
            </p:cNvCxnSpPr>
            <p:nvPr/>
          </p:nvCxnSpPr>
          <p:spPr>
            <a:xfrm flipH="1">
              <a:off x="10810768" y="5850220"/>
              <a:ext cx="272717" cy="10327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3" name="直接连接符 222">
              <a:extLst>
                <a:ext uri="{FF2B5EF4-FFF2-40B4-BE49-F238E27FC236}">
                  <a16:creationId xmlns:a16="http://schemas.microsoft.com/office/drawing/2014/main" id="{17A08321-2729-4997-86FC-7E7BEBCE4DAF}"/>
                </a:ext>
              </a:extLst>
            </p:cNvPr>
            <p:cNvCxnSpPr>
              <a:cxnSpLocks/>
              <a:stCxn id="184" idx="1"/>
              <a:endCxn id="117" idx="6"/>
            </p:cNvCxnSpPr>
            <p:nvPr/>
          </p:nvCxnSpPr>
          <p:spPr>
            <a:xfrm flipH="1" flipV="1">
              <a:off x="8078631" y="5792870"/>
              <a:ext cx="1327151" cy="31594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6" name="直接连接符 255">
              <a:extLst>
                <a:ext uri="{FF2B5EF4-FFF2-40B4-BE49-F238E27FC236}">
                  <a16:creationId xmlns:a16="http://schemas.microsoft.com/office/drawing/2014/main" id="{1BD9AFDA-AC23-4A2B-B4FA-ED267BE8F622}"/>
                </a:ext>
              </a:extLst>
            </p:cNvPr>
            <p:cNvCxnSpPr>
              <a:cxnSpLocks/>
              <a:stCxn id="178" idx="0"/>
              <a:endCxn id="180" idx="4"/>
            </p:cNvCxnSpPr>
            <p:nvPr/>
          </p:nvCxnSpPr>
          <p:spPr>
            <a:xfrm flipV="1">
              <a:off x="10181283" y="5850472"/>
              <a:ext cx="25437" cy="30148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7" name="直接连接符 256">
              <a:extLst>
                <a:ext uri="{FF2B5EF4-FFF2-40B4-BE49-F238E27FC236}">
                  <a16:creationId xmlns:a16="http://schemas.microsoft.com/office/drawing/2014/main" id="{EA36BDE2-B695-4D1F-98A1-DB32804109F0}"/>
                </a:ext>
              </a:extLst>
            </p:cNvPr>
            <p:cNvCxnSpPr>
              <a:cxnSpLocks/>
              <a:stCxn id="179" idx="1"/>
              <a:endCxn id="195" idx="4"/>
            </p:cNvCxnSpPr>
            <p:nvPr/>
          </p:nvCxnSpPr>
          <p:spPr>
            <a:xfrm flipH="1" flipV="1">
              <a:off x="10062424" y="4556648"/>
              <a:ext cx="368730" cy="96452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8" name="乘号 257">
              <a:extLst>
                <a:ext uri="{FF2B5EF4-FFF2-40B4-BE49-F238E27FC236}">
                  <a16:creationId xmlns:a16="http://schemas.microsoft.com/office/drawing/2014/main" id="{AE944ACA-E721-4FA7-80FA-D4FEDF3E22C7}"/>
                </a:ext>
              </a:extLst>
            </p:cNvPr>
            <p:cNvSpPr/>
            <p:nvPr/>
          </p:nvSpPr>
          <p:spPr>
            <a:xfrm>
              <a:off x="9900666" y="4291554"/>
              <a:ext cx="331161" cy="331161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00" name="椭圆 99">
            <a:extLst>
              <a:ext uri="{FF2B5EF4-FFF2-40B4-BE49-F238E27FC236}">
                <a16:creationId xmlns:a16="http://schemas.microsoft.com/office/drawing/2014/main" id="{71F87D93-CAF3-4CC4-A9AC-ACB7DB6B8C1A}"/>
              </a:ext>
            </a:extLst>
          </p:cNvPr>
          <p:cNvSpPr/>
          <p:nvPr/>
        </p:nvSpPr>
        <p:spPr>
          <a:xfrm>
            <a:off x="5506578" y="6050978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1" name="椭圆 100">
            <a:extLst>
              <a:ext uri="{FF2B5EF4-FFF2-40B4-BE49-F238E27FC236}">
                <a16:creationId xmlns:a16="http://schemas.microsoft.com/office/drawing/2014/main" id="{84D3E21F-E17E-4170-B7C7-976EA427B78A}"/>
              </a:ext>
            </a:extLst>
          </p:cNvPr>
          <p:cNvSpPr/>
          <p:nvPr/>
        </p:nvSpPr>
        <p:spPr>
          <a:xfrm>
            <a:off x="6844731" y="4644853"/>
            <a:ext cx="192754" cy="192754"/>
          </a:xfrm>
          <a:prstGeom prst="ellipse">
            <a:avLst/>
          </a:prstGeom>
          <a:solidFill>
            <a:srgbClr val="F359D2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04" name="直接连接符 103">
            <a:extLst>
              <a:ext uri="{FF2B5EF4-FFF2-40B4-BE49-F238E27FC236}">
                <a16:creationId xmlns:a16="http://schemas.microsoft.com/office/drawing/2014/main" id="{EC53A74F-6B54-4A03-AAA4-7BD79761550F}"/>
              </a:ext>
            </a:extLst>
          </p:cNvPr>
          <p:cNvCxnSpPr>
            <a:cxnSpLocks/>
            <a:stCxn id="101" idx="4"/>
            <a:endCxn id="108" idx="1"/>
          </p:cNvCxnSpPr>
          <p:nvPr/>
        </p:nvCxnSpPr>
        <p:spPr>
          <a:xfrm flipH="1">
            <a:off x="5687989" y="4837607"/>
            <a:ext cx="1253119" cy="12232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文本框 104">
                <a:extLst>
                  <a:ext uri="{FF2B5EF4-FFF2-40B4-BE49-F238E27FC236}">
                    <a16:creationId xmlns:a16="http://schemas.microsoft.com/office/drawing/2014/main" id="{9F6A0234-6851-4F8A-BFE7-12194AFDE80D}"/>
                  </a:ext>
                </a:extLst>
              </p:cNvPr>
              <p:cNvSpPr txBox="1"/>
              <p:nvPr/>
            </p:nvSpPr>
            <p:spPr>
              <a:xfrm>
                <a:off x="6992314" y="4363063"/>
                <a:ext cx="297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5" name="文本框 104">
                <a:extLst>
                  <a:ext uri="{FF2B5EF4-FFF2-40B4-BE49-F238E27FC236}">
                    <a16:creationId xmlns:a16="http://schemas.microsoft.com/office/drawing/2014/main" id="{9F6A0234-6851-4F8A-BFE7-12194AFDE8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314" y="4363063"/>
                <a:ext cx="29762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乘号 107">
            <a:extLst>
              <a:ext uri="{FF2B5EF4-FFF2-40B4-BE49-F238E27FC236}">
                <a16:creationId xmlns:a16="http://schemas.microsoft.com/office/drawing/2014/main" id="{AE2C6044-D600-44E6-9230-8717443AC666}"/>
              </a:ext>
            </a:extLst>
          </p:cNvPr>
          <p:cNvSpPr/>
          <p:nvPr/>
        </p:nvSpPr>
        <p:spPr>
          <a:xfrm>
            <a:off x="5436365" y="5981363"/>
            <a:ext cx="331161" cy="331161"/>
          </a:xfrm>
          <a:prstGeom prst="mathMultiply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9" name="椭圆 108">
            <a:extLst>
              <a:ext uri="{FF2B5EF4-FFF2-40B4-BE49-F238E27FC236}">
                <a16:creationId xmlns:a16="http://schemas.microsoft.com/office/drawing/2014/main" id="{998C372D-0D9F-4DE4-A29F-5AF7ECB4708B}"/>
              </a:ext>
            </a:extLst>
          </p:cNvPr>
          <p:cNvSpPr/>
          <p:nvPr/>
        </p:nvSpPr>
        <p:spPr>
          <a:xfrm>
            <a:off x="6260000" y="3840589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7C6852AB-FF99-4588-973F-5BDE8E96C319}"/>
              </a:ext>
            </a:extLst>
          </p:cNvPr>
          <p:cNvCxnSpPr>
            <a:stCxn id="100" idx="0"/>
            <a:endCxn id="109" idx="4"/>
          </p:cNvCxnSpPr>
          <p:nvPr/>
        </p:nvCxnSpPr>
        <p:spPr>
          <a:xfrm flipV="1">
            <a:off x="5602955" y="4033343"/>
            <a:ext cx="753422" cy="20176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A45EE3E6-0F48-4F6B-8ADC-95863E602632}"/>
              </a:ext>
            </a:extLst>
          </p:cNvPr>
          <p:cNvCxnSpPr>
            <a:cxnSpLocks/>
            <a:stCxn id="101" idx="1"/>
            <a:endCxn id="109" idx="5"/>
          </p:cNvCxnSpPr>
          <p:nvPr/>
        </p:nvCxnSpPr>
        <p:spPr>
          <a:xfrm flipH="1" flipV="1">
            <a:off x="6424526" y="4005115"/>
            <a:ext cx="448433" cy="66796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文本框 123">
                <a:extLst>
                  <a:ext uri="{FF2B5EF4-FFF2-40B4-BE49-F238E27FC236}">
                    <a16:creationId xmlns:a16="http://schemas.microsoft.com/office/drawing/2014/main" id="{12154FAB-5B46-48AF-A13E-96B32B02B02F}"/>
                  </a:ext>
                </a:extLst>
              </p:cNvPr>
              <p:cNvSpPr txBox="1"/>
              <p:nvPr/>
            </p:nvSpPr>
            <p:spPr>
              <a:xfrm>
                <a:off x="6397604" y="3655923"/>
                <a:ext cx="5853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LCA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24" name="文本框 123">
                <a:extLst>
                  <a:ext uri="{FF2B5EF4-FFF2-40B4-BE49-F238E27FC236}">
                    <a16:creationId xmlns:a16="http://schemas.microsoft.com/office/drawing/2014/main" id="{12154FAB-5B46-48AF-A13E-96B32B02B0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604" y="3655923"/>
                <a:ext cx="58538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乘号 124">
            <a:extLst>
              <a:ext uri="{FF2B5EF4-FFF2-40B4-BE49-F238E27FC236}">
                <a16:creationId xmlns:a16="http://schemas.microsoft.com/office/drawing/2014/main" id="{668A1F42-FDEF-491C-B28E-D0A35D7A202D}"/>
              </a:ext>
            </a:extLst>
          </p:cNvPr>
          <p:cNvSpPr/>
          <p:nvPr/>
        </p:nvSpPr>
        <p:spPr>
          <a:xfrm>
            <a:off x="6389514" y="4027646"/>
            <a:ext cx="331161" cy="331161"/>
          </a:xfrm>
          <a:prstGeom prst="mathMultiply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6" name="椭圆 125">
            <a:extLst>
              <a:ext uri="{FF2B5EF4-FFF2-40B4-BE49-F238E27FC236}">
                <a16:creationId xmlns:a16="http://schemas.microsoft.com/office/drawing/2014/main" id="{46389E2D-4FF8-4D79-ADCF-E643C3D6EBF7}"/>
              </a:ext>
            </a:extLst>
          </p:cNvPr>
          <p:cNvSpPr/>
          <p:nvPr/>
        </p:nvSpPr>
        <p:spPr>
          <a:xfrm>
            <a:off x="6598104" y="4317391"/>
            <a:ext cx="192754" cy="19275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7" name="椭圆 126">
            <a:extLst>
              <a:ext uri="{FF2B5EF4-FFF2-40B4-BE49-F238E27FC236}">
                <a16:creationId xmlns:a16="http://schemas.microsoft.com/office/drawing/2014/main" id="{C0BD6043-01D5-446E-8254-C57659E3E1A9}"/>
              </a:ext>
            </a:extLst>
          </p:cNvPr>
          <p:cNvSpPr/>
          <p:nvPr/>
        </p:nvSpPr>
        <p:spPr>
          <a:xfrm>
            <a:off x="5929037" y="4806676"/>
            <a:ext cx="192754" cy="19275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9" name="乘号 128">
            <a:extLst>
              <a:ext uri="{FF2B5EF4-FFF2-40B4-BE49-F238E27FC236}">
                <a16:creationId xmlns:a16="http://schemas.microsoft.com/office/drawing/2014/main" id="{5BF61AB4-E55E-40CC-81A6-5EDDF81BDB6C}"/>
              </a:ext>
            </a:extLst>
          </p:cNvPr>
          <p:cNvSpPr/>
          <p:nvPr/>
        </p:nvSpPr>
        <p:spPr>
          <a:xfrm>
            <a:off x="5804955" y="4968786"/>
            <a:ext cx="331161" cy="331161"/>
          </a:xfrm>
          <a:prstGeom prst="mathMultiply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文本框 129">
                <a:extLst>
                  <a:ext uri="{FF2B5EF4-FFF2-40B4-BE49-F238E27FC236}">
                    <a16:creationId xmlns:a16="http://schemas.microsoft.com/office/drawing/2014/main" id="{7D9C9694-5D53-4619-AF4B-00E5A056D25D}"/>
                  </a:ext>
                </a:extLst>
              </p:cNvPr>
              <p:cNvSpPr txBox="1"/>
              <p:nvPr/>
            </p:nvSpPr>
            <p:spPr>
              <a:xfrm>
                <a:off x="595819" y="5169476"/>
                <a:ext cx="4468619" cy="120032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lphaLcParenR"/>
                </a:pP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F359D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close to a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failure</a:t>
                </a: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F359D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also close to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</m:oMath>
                </a14:m>
                <a:endParaRPr lang="en-US" altLang="zh-CN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|</m:t>
                    </m:r>
                    <m:r>
                      <a:rPr lang="en-US" altLang="zh-CN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|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small.</a:t>
                </a:r>
              </a:p>
            </p:txBody>
          </p:sp>
        </mc:Choice>
        <mc:Fallback xmlns="">
          <p:sp>
            <p:nvSpPr>
              <p:cNvPr id="130" name="文本框 129">
                <a:extLst>
                  <a:ext uri="{FF2B5EF4-FFF2-40B4-BE49-F238E27FC236}">
                    <a16:creationId xmlns:a16="http://schemas.microsoft.com/office/drawing/2014/main" id="{7D9C9694-5D53-4619-AF4B-00E5A056D2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19" y="5169476"/>
                <a:ext cx="4468619" cy="1200329"/>
              </a:xfrm>
              <a:prstGeom prst="rect">
                <a:avLst/>
              </a:prstGeom>
              <a:blipFill>
                <a:blip r:embed="rId6"/>
                <a:stretch>
                  <a:fillRect l="-1907" t="-3535" b="-106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文本框 131">
                <a:extLst>
                  <a:ext uri="{FF2B5EF4-FFF2-40B4-BE49-F238E27FC236}">
                    <a16:creationId xmlns:a16="http://schemas.microsoft.com/office/drawing/2014/main" id="{F2FA3764-BC47-4516-8548-7CAE94341984}"/>
                  </a:ext>
                </a:extLst>
              </p:cNvPr>
              <p:cNvSpPr txBox="1"/>
              <p:nvPr/>
            </p:nvSpPr>
            <p:spPr>
              <a:xfrm>
                <a:off x="939273" y="3757118"/>
                <a:ext cx="3932213" cy="95410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CN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Claim: a) is true if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level</m:t>
                    </m:r>
                    <m:d>
                      <m:d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CN" sz="2800" b="0" i="1" smtClean="0">
                            <a:solidFill>
                              <a:srgbClr val="F359D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US" altLang="zh-CN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≥</m:t>
                    </m:r>
                    <m:r>
                      <m:rPr>
                        <m:sty m:val="p"/>
                      </m:rPr>
                      <a:rPr lang="en-US" altLang="zh-CN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level</m:t>
                    </m:r>
                    <m:d>
                      <m:d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failure</m:t>
                        </m:r>
                      </m:e>
                    </m:d>
                  </m:oMath>
                </a14:m>
                <a:r>
                  <a:rPr lang="zh-CN" altLang="en-US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2" name="文本框 131">
                <a:extLst>
                  <a:ext uri="{FF2B5EF4-FFF2-40B4-BE49-F238E27FC236}">
                    <a16:creationId xmlns:a16="http://schemas.microsoft.com/office/drawing/2014/main" id="{F2FA3764-BC47-4516-8548-7CAE943419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273" y="3757118"/>
                <a:ext cx="3932213" cy="954107"/>
              </a:xfrm>
              <a:prstGeom prst="rect">
                <a:avLst/>
              </a:prstGeom>
              <a:blipFill>
                <a:blip r:embed="rId7"/>
                <a:stretch>
                  <a:fillRect l="-3096" t="-63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" name="文本框 132">
            <a:extLst>
              <a:ext uri="{FF2B5EF4-FFF2-40B4-BE49-F238E27FC236}">
                <a16:creationId xmlns:a16="http://schemas.microsoft.com/office/drawing/2014/main" id="{78BF6C8D-3DC4-4657-B1C2-E15BAB7A58A3}"/>
              </a:ext>
            </a:extLst>
          </p:cNvPr>
          <p:cNvSpPr txBox="1"/>
          <p:nvPr/>
        </p:nvSpPr>
        <p:spPr>
          <a:xfrm>
            <a:off x="3100818" y="5901805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1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00" grpId="0" animBg="1"/>
      <p:bldP spid="101" grpId="0" animBg="1"/>
      <p:bldP spid="105" grpId="0"/>
      <p:bldP spid="108" grpId="0" animBg="1"/>
      <p:bldP spid="109" grpId="0" animBg="1"/>
      <p:bldP spid="124" grpId="0"/>
      <p:bldP spid="125" grpId="0" animBg="1"/>
      <p:bldP spid="126" grpId="0" animBg="1"/>
      <p:bldP spid="127" grpId="0" animBg="1"/>
      <p:bldP spid="127" grpId="1" animBg="1"/>
      <p:bldP spid="129" grpId="0" animBg="1"/>
      <p:bldP spid="129" grpId="1" animBg="1"/>
      <p:bldP spid="132" grpId="0" animBg="1"/>
      <p:bldP spid="1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8B35B7-ABCB-4F32-A39B-836B64E8852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Wrap Up</a:t>
            </a:r>
            <a:endParaRPr lang="zh-CN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7E486A7-0128-480E-AA1A-E58223EFB9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 numCol="1">
                <a:norm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Now, we can find a set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</m:oMath>
                </a14:m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that satisfies </a:t>
                </a:r>
                <a:r>
                  <a:rPr lang="en-US" altLang="zh-CN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b)</a:t>
                </a:r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:r>
                  <a:rPr lang="en-US" altLang="zh-CN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half of a)</a:t>
                </a:r>
              </a:p>
              <a:p>
                <a:endParaRPr lang="en-US" altLang="zh-CN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We also show: </a:t>
                </a:r>
                <a:r>
                  <a:rPr lang="en-US" altLang="zh-CN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half of a)</a:t>
                </a:r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is enough!</a:t>
                </a:r>
              </a:p>
              <a:p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See the longer talk </a:t>
                </a:r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</a:t>
                </a:r>
                <a:endParaRPr lang="en-US" altLang="zh-CN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7E486A7-0128-480E-AA1A-E58223EFB9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3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986C2CDB-563C-435F-BB49-557C15BE4562}"/>
                  </a:ext>
                </a:extLst>
              </p:cNvPr>
              <p:cNvSpPr txBox="1"/>
              <p:nvPr/>
            </p:nvSpPr>
            <p:spPr>
              <a:xfrm>
                <a:off x="595819" y="5169476"/>
                <a:ext cx="4468619" cy="120032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lphaLcParenR"/>
                </a:pP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F359D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close to a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failure</a:t>
                </a: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F359D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also close to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</m:oMath>
                </a14:m>
                <a:endParaRPr lang="en-US" altLang="zh-CN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|</m:t>
                    </m:r>
                    <m:r>
                      <a:rPr lang="en-US" altLang="zh-CN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|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small.</a:t>
                </a:r>
              </a:p>
            </p:txBody>
          </p:sp>
        </mc:Choice>
        <mc:Fallback xmlns="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986C2CDB-563C-435F-BB49-557C15BE45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19" y="5169476"/>
                <a:ext cx="4468619" cy="1200329"/>
              </a:xfrm>
              <a:prstGeom prst="rect">
                <a:avLst/>
              </a:prstGeom>
              <a:blipFill>
                <a:blip r:embed="rId4"/>
                <a:stretch>
                  <a:fillRect l="-1907" t="-3535" b="-106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08BB777F-E5F7-4F7E-B3F0-8F2DBEBA6873}"/>
                  </a:ext>
                </a:extLst>
              </p:cNvPr>
              <p:cNvSpPr txBox="1"/>
              <p:nvPr/>
            </p:nvSpPr>
            <p:spPr>
              <a:xfrm>
                <a:off x="7759669" y="2222696"/>
                <a:ext cx="3932213" cy="954107"/>
              </a:xfrm>
              <a:prstGeom prst="rect">
                <a:avLst/>
              </a:prstGeom>
              <a:ln>
                <a:noFill/>
              </a:ln>
              <a:effectLst>
                <a:outerShdw blurRad="225425" dist="50800" dir="5220000" algn="ctr">
                  <a:srgbClr val="000000">
                    <a:alpha val="33000"/>
                  </a:srgbClr>
                </a:outerShdw>
              </a:effectLst>
              <a:scene3d>
                <a:camera prst="perspectiveFront" fov="3300000">
                  <a:rot lat="19206504" lon="336150" rev="21123983"/>
                </a:camera>
                <a:lightRig rig="harsh" dir="t">
                  <a:rot lat="0" lon="0" rev="3000000"/>
                </a:lightRig>
              </a:scene3d>
              <a:sp3d extrusionH="127000" contourW="19050">
                <a:bevelT w="82550" h="44450" prst="angle"/>
                <a:bevelB w="82550" h="44450" prst="angle"/>
                <a:contourClr>
                  <a:srgbClr val="FFFFFF"/>
                </a:contourClr>
              </a:sp3d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CN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Claim: a) is true if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level</m:t>
                    </m:r>
                    <m:d>
                      <m:d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CN" sz="2800" b="0" i="1" smtClean="0">
                            <a:solidFill>
                              <a:srgbClr val="F359D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US" altLang="zh-CN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≥</m:t>
                    </m:r>
                    <m:r>
                      <m:rPr>
                        <m:sty m:val="p"/>
                      </m:rPr>
                      <a:rPr lang="en-US" altLang="zh-CN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level</m:t>
                    </m:r>
                    <m:d>
                      <m:d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failure</m:t>
                        </m:r>
                      </m:e>
                    </m:d>
                  </m:oMath>
                </a14:m>
                <a:r>
                  <a:rPr lang="zh-CN" altLang="en-US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08BB777F-E5F7-4F7E-B3F0-8F2DBEBA68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9669" y="2222696"/>
                <a:ext cx="3932213" cy="9541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>
                <a:outerShdw blurRad="225425" dist="50800" dir="5220000" algn="ctr">
                  <a:srgbClr val="000000">
                    <a:alpha val="33000"/>
                  </a:srgbClr>
                </a:outerShdw>
              </a:effec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1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37C7A95-4C9D-417F-B9BE-B6FE09E14370}"/>
              </a:ext>
            </a:extLst>
          </p:cNvPr>
          <p:cNvSpPr/>
          <p:nvPr/>
        </p:nvSpPr>
        <p:spPr>
          <a:xfrm>
            <a:off x="2906665" y="2644170"/>
            <a:ext cx="637866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96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Thank you!</a:t>
            </a:r>
            <a:endParaRPr lang="zh-CN" altLang="en-US" sz="9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076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8B35B7-ABCB-4F32-A39B-836B64E8852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The Problem</a:t>
            </a:r>
            <a:endParaRPr lang="zh-CN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7E486A7-0128-480E-AA1A-E58223EFB9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/>
              <a:lstStyle/>
              <a:p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Problem: given a graph, maintain </a:t>
                </a:r>
                <a:r>
                  <a:rPr lang="en-US" altLang="zh-CN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approx. shortest paths</a:t>
                </a:r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under </a:t>
                </a:r>
                <a:r>
                  <a:rPr lang="en-US" altLang="zh-CN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vertex failures</a:t>
                </a:r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Query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𝑢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𝑣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shortest path from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𝑢</m:t>
                    </m:r>
                  </m:oMath>
                </a14:m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𝑣</m:t>
                    </m:r>
                  </m:oMath>
                </a14:m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that avoids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</m:oMath>
                </a14:m>
                <a:endParaRPr lang="en-US" altLang="zh-CN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7E486A7-0128-480E-AA1A-E58223EFB9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4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组合 4">
            <a:extLst>
              <a:ext uri="{FF2B5EF4-FFF2-40B4-BE49-F238E27FC236}">
                <a16:creationId xmlns:a16="http://schemas.microsoft.com/office/drawing/2014/main" id="{D93F9A11-3C86-4945-876C-0619DD07DF2A}"/>
              </a:ext>
            </a:extLst>
          </p:cNvPr>
          <p:cNvGrpSpPr/>
          <p:nvPr/>
        </p:nvGrpSpPr>
        <p:grpSpPr>
          <a:xfrm>
            <a:off x="2324885" y="3761091"/>
            <a:ext cx="5951367" cy="2038580"/>
            <a:chOff x="2766845" y="4180191"/>
            <a:chExt cx="5951367" cy="2038580"/>
          </a:xfrm>
        </p:grpSpPr>
        <p:sp>
          <p:nvSpPr>
            <p:cNvPr id="164" name="椭圆 163">
              <a:extLst>
                <a:ext uri="{FF2B5EF4-FFF2-40B4-BE49-F238E27FC236}">
                  <a16:creationId xmlns:a16="http://schemas.microsoft.com/office/drawing/2014/main" id="{8DC30BFA-DCC1-40E3-BC73-EF82C0EB9C04}"/>
                </a:ext>
              </a:extLst>
            </p:cNvPr>
            <p:cNvSpPr/>
            <p:nvPr/>
          </p:nvSpPr>
          <p:spPr>
            <a:xfrm>
              <a:off x="2766845" y="4994180"/>
              <a:ext cx="224203" cy="2242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5" name="椭圆 164">
              <a:extLst>
                <a:ext uri="{FF2B5EF4-FFF2-40B4-BE49-F238E27FC236}">
                  <a16:creationId xmlns:a16="http://schemas.microsoft.com/office/drawing/2014/main" id="{374D9CAF-0454-4722-9922-420E72E1E3FC}"/>
                </a:ext>
              </a:extLst>
            </p:cNvPr>
            <p:cNvSpPr/>
            <p:nvPr/>
          </p:nvSpPr>
          <p:spPr>
            <a:xfrm>
              <a:off x="3591463" y="4994180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6" name="椭圆 165">
              <a:extLst>
                <a:ext uri="{FF2B5EF4-FFF2-40B4-BE49-F238E27FC236}">
                  <a16:creationId xmlns:a16="http://schemas.microsoft.com/office/drawing/2014/main" id="{A50A4875-2D7A-47A4-BBDC-5C853F9B801B}"/>
                </a:ext>
              </a:extLst>
            </p:cNvPr>
            <p:cNvSpPr/>
            <p:nvPr/>
          </p:nvSpPr>
          <p:spPr>
            <a:xfrm>
              <a:off x="4416081" y="4994180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7" name="椭圆 166">
              <a:extLst>
                <a:ext uri="{FF2B5EF4-FFF2-40B4-BE49-F238E27FC236}">
                  <a16:creationId xmlns:a16="http://schemas.microsoft.com/office/drawing/2014/main" id="{52AC8E37-7981-49A4-9B65-B7CC0529762A}"/>
                </a:ext>
              </a:extLst>
            </p:cNvPr>
            <p:cNvSpPr/>
            <p:nvPr/>
          </p:nvSpPr>
          <p:spPr>
            <a:xfrm>
              <a:off x="5234688" y="4994180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8" name="椭圆 167">
              <a:extLst>
                <a:ext uri="{FF2B5EF4-FFF2-40B4-BE49-F238E27FC236}">
                  <a16:creationId xmlns:a16="http://schemas.microsoft.com/office/drawing/2014/main" id="{FC7F59F5-33A6-4B68-A16D-367F8332D797}"/>
                </a:ext>
              </a:extLst>
            </p:cNvPr>
            <p:cNvSpPr/>
            <p:nvPr/>
          </p:nvSpPr>
          <p:spPr>
            <a:xfrm>
              <a:off x="6053295" y="4994180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9" name="椭圆 168">
              <a:extLst>
                <a:ext uri="{FF2B5EF4-FFF2-40B4-BE49-F238E27FC236}">
                  <a16:creationId xmlns:a16="http://schemas.microsoft.com/office/drawing/2014/main" id="{7FD3C8C4-949D-4400-8476-07B9DDDC3A92}"/>
                </a:ext>
              </a:extLst>
            </p:cNvPr>
            <p:cNvSpPr/>
            <p:nvPr/>
          </p:nvSpPr>
          <p:spPr>
            <a:xfrm>
              <a:off x="6871902" y="4994180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0" name="椭圆 169">
              <a:extLst>
                <a:ext uri="{FF2B5EF4-FFF2-40B4-BE49-F238E27FC236}">
                  <a16:creationId xmlns:a16="http://schemas.microsoft.com/office/drawing/2014/main" id="{85C24255-A302-4810-8BD2-56772BCC99A8}"/>
                </a:ext>
              </a:extLst>
            </p:cNvPr>
            <p:cNvSpPr/>
            <p:nvPr/>
          </p:nvSpPr>
          <p:spPr>
            <a:xfrm>
              <a:off x="3327206" y="4451520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1" name="椭圆 170">
              <a:extLst>
                <a:ext uri="{FF2B5EF4-FFF2-40B4-BE49-F238E27FC236}">
                  <a16:creationId xmlns:a16="http://schemas.microsoft.com/office/drawing/2014/main" id="{D63C3E1F-F380-4B47-A26D-6811BD1B51AE}"/>
                </a:ext>
              </a:extLst>
            </p:cNvPr>
            <p:cNvSpPr/>
            <p:nvPr/>
          </p:nvSpPr>
          <p:spPr>
            <a:xfrm>
              <a:off x="4070156" y="4563621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2" name="椭圆 171">
              <a:extLst>
                <a:ext uri="{FF2B5EF4-FFF2-40B4-BE49-F238E27FC236}">
                  <a16:creationId xmlns:a16="http://schemas.microsoft.com/office/drawing/2014/main" id="{381C33CA-061E-43B0-AF53-7158CC142B20}"/>
                </a:ext>
              </a:extLst>
            </p:cNvPr>
            <p:cNvSpPr/>
            <p:nvPr/>
          </p:nvSpPr>
          <p:spPr>
            <a:xfrm>
              <a:off x="3401696" y="5631092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3" name="椭圆 172">
              <a:extLst>
                <a:ext uri="{FF2B5EF4-FFF2-40B4-BE49-F238E27FC236}">
                  <a16:creationId xmlns:a16="http://schemas.microsoft.com/office/drawing/2014/main" id="{837386DD-CBF3-4670-8518-774A17AC63A7}"/>
                </a:ext>
              </a:extLst>
            </p:cNvPr>
            <p:cNvSpPr/>
            <p:nvPr/>
          </p:nvSpPr>
          <p:spPr>
            <a:xfrm>
              <a:off x="4182257" y="5560652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4" name="椭圆 173">
              <a:extLst>
                <a:ext uri="{FF2B5EF4-FFF2-40B4-BE49-F238E27FC236}">
                  <a16:creationId xmlns:a16="http://schemas.microsoft.com/office/drawing/2014/main" id="{796608C9-171F-4366-9728-AD7983B8FC44}"/>
                </a:ext>
              </a:extLst>
            </p:cNvPr>
            <p:cNvSpPr/>
            <p:nvPr/>
          </p:nvSpPr>
          <p:spPr>
            <a:xfrm>
              <a:off x="4850716" y="5770365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5" name="椭圆 174">
              <a:extLst>
                <a:ext uri="{FF2B5EF4-FFF2-40B4-BE49-F238E27FC236}">
                  <a16:creationId xmlns:a16="http://schemas.microsoft.com/office/drawing/2014/main" id="{8609A712-8EB6-47D9-A612-3910FE579A40}"/>
                </a:ext>
              </a:extLst>
            </p:cNvPr>
            <p:cNvSpPr/>
            <p:nvPr/>
          </p:nvSpPr>
          <p:spPr>
            <a:xfrm>
              <a:off x="5346789" y="5472464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6" name="椭圆 175">
              <a:extLst>
                <a:ext uri="{FF2B5EF4-FFF2-40B4-BE49-F238E27FC236}">
                  <a16:creationId xmlns:a16="http://schemas.microsoft.com/office/drawing/2014/main" id="{166984C8-E5B5-4C18-AD49-64FE2AEA47A6}"/>
                </a:ext>
              </a:extLst>
            </p:cNvPr>
            <p:cNvSpPr/>
            <p:nvPr/>
          </p:nvSpPr>
          <p:spPr>
            <a:xfrm>
              <a:off x="4738614" y="4180191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7" name="椭圆 176">
              <a:extLst>
                <a:ext uri="{FF2B5EF4-FFF2-40B4-BE49-F238E27FC236}">
                  <a16:creationId xmlns:a16="http://schemas.microsoft.com/office/drawing/2014/main" id="{C642D640-F44F-4361-98B8-2C3AC0A6974F}"/>
                </a:ext>
              </a:extLst>
            </p:cNvPr>
            <p:cNvSpPr/>
            <p:nvPr/>
          </p:nvSpPr>
          <p:spPr>
            <a:xfrm>
              <a:off x="5105733" y="4588179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8" name="椭圆 177">
              <a:extLst>
                <a:ext uri="{FF2B5EF4-FFF2-40B4-BE49-F238E27FC236}">
                  <a16:creationId xmlns:a16="http://schemas.microsoft.com/office/drawing/2014/main" id="{28CDC69E-9D4A-4B8F-AAAC-35831A2C8869}"/>
                </a:ext>
              </a:extLst>
            </p:cNvPr>
            <p:cNvSpPr/>
            <p:nvPr/>
          </p:nvSpPr>
          <p:spPr>
            <a:xfrm>
              <a:off x="5705808" y="4326141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9" name="椭圆 178">
              <a:extLst>
                <a:ext uri="{FF2B5EF4-FFF2-40B4-BE49-F238E27FC236}">
                  <a16:creationId xmlns:a16="http://schemas.microsoft.com/office/drawing/2014/main" id="{AC2A52B2-9E96-4645-835F-78EEE9C73AF1}"/>
                </a:ext>
              </a:extLst>
            </p:cNvPr>
            <p:cNvSpPr/>
            <p:nvPr/>
          </p:nvSpPr>
          <p:spPr>
            <a:xfrm>
              <a:off x="5777650" y="4675722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0" name="椭圆 179">
              <a:extLst>
                <a:ext uri="{FF2B5EF4-FFF2-40B4-BE49-F238E27FC236}">
                  <a16:creationId xmlns:a16="http://schemas.microsoft.com/office/drawing/2014/main" id="{297597A9-CDF3-407B-963C-E0E569C5E541}"/>
                </a:ext>
              </a:extLst>
            </p:cNvPr>
            <p:cNvSpPr/>
            <p:nvPr/>
          </p:nvSpPr>
          <p:spPr>
            <a:xfrm>
              <a:off x="5889751" y="5533167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1" name="椭圆 180">
              <a:extLst>
                <a:ext uri="{FF2B5EF4-FFF2-40B4-BE49-F238E27FC236}">
                  <a16:creationId xmlns:a16="http://schemas.microsoft.com/office/drawing/2014/main" id="{2A18A550-1331-4FCF-8F5D-90CAD9040240}"/>
                </a:ext>
              </a:extLst>
            </p:cNvPr>
            <p:cNvSpPr/>
            <p:nvPr/>
          </p:nvSpPr>
          <p:spPr>
            <a:xfrm>
              <a:off x="5481604" y="5963429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2" name="椭圆 181">
              <a:extLst>
                <a:ext uri="{FF2B5EF4-FFF2-40B4-BE49-F238E27FC236}">
                  <a16:creationId xmlns:a16="http://schemas.microsoft.com/office/drawing/2014/main" id="{ECA7F33B-5C02-4C1B-A0A5-539F99865C4F}"/>
                </a:ext>
              </a:extLst>
            </p:cNvPr>
            <p:cNvSpPr/>
            <p:nvPr/>
          </p:nvSpPr>
          <p:spPr>
            <a:xfrm>
              <a:off x="6179819" y="5994568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3" name="椭圆 182">
              <a:extLst>
                <a:ext uri="{FF2B5EF4-FFF2-40B4-BE49-F238E27FC236}">
                  <a16:creationId xmlns:a16="http://schemas.microsoft.com/office/drawing/2014/main" id="{574EEA2E-CCAC-40B1-A45B-8F1538F7909F}"/>
                </a:ext>
              </a:extLst>
            </p:cNvPr>
            <p:cNvSpPr/>
            <p:nvPr/>
          </p:nvSpPr>
          <p:spPr>
            <a:xfrm>
              <a:off x="6460769" y="5593041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4" name="椭圆 183">
              <a:extLst>
                <a:ext uri="{FF2B5EF4-FFF2-40B4-BE49-F238E27FC236}">
                  <a16:creationId xmlns:a16="http://schemas.microsoft.com/office/drawing/2014/main" id="{FC815372-3982-4043-84E8-E8FA506A9970}"/>
                </a:ext>
              </a:extLst>
            </p:cNvPr>
            <p:cNvSpPr/>
            <p:nvPr/>
          </p:nvSpPr>
          <p:spPr>
            <a:xfrm>
              <a:off x="6365576" y="4236241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5" name="椭圆 184">
              <a:extLst>
                <a:ext uri="{FF2B5EF4-FFF2-40B4-BE49-F238E27FC236}">
                  <a16:creationId xmlns:a16="http://schemas.microsoft.com/office/drawing/2014/main" id="{3454766D-D221-498D-901A-6DB999671708}"/>
                </a:ext>
              </a:extLst>
            </p:cNvPr>
            <p:cNvSpPr/>
            <p:nvPr/>
          </p:nvSpPr>
          <p:spPr>
            <a:xfrm>
              <a:off x="6545781" y="4759809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6" name="椭圆 185">
              <a:extLst>
                <a:ext uri="{FF2B5EF4-FFF2-40B4-BE49-F238E27FC236}">
                  <a16:creationId xmlns:a16="http://schemas.microsoft.com/office/drawing/2014/main" id="{D8119CB6-AD9A-4113-8EED-4039A0C2A880}"/>
                </a:ext>
              </a:extLst>
            </p:cNvPr>
            <p:cNvSpPr/>
            <p:nvPr/>
          </p:nvSpPr>
          <p:spPr>
            <a:xfrm>
              <a:off x="4803057" y="5336449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187" name="直接箭头连接符 186">
              <a:extLst>
                <a:ext uri="{FF2B5EF4-FFF2-40B4-BE49-F238E27FC236}">
                  <a16:creationId xmlns:a16="http://schemas.microsoft.com/office/drawing/2014/main" id="{4594071E-69DA-49A6-9EA5-F566357DE3C7}"/>
                </a:ext>
              </a:extLst>
            </p:cNvPr>
            <p:cNvCxnSpPr>
              <a:stCxn id="164" idx="6"/>
              <a:endCxn id="165" idx="2"/>
            </p:cNvCxnSpPr>
            <p:nvPr/>
          </p:nvCxnSpPr>
          <p:spPr>
            <a:xfrm>
              <a:off x="2991048" y="5106282"/>
              <a:ext cx="60041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箭头连接符 187">
              <a:extLst>
                <a:ext uri="{FF2B5EF4-FFF2-40B4-BE49-F238E27FC236}">
                  <a16:creationId xmlns:a16="http://schemas.microsoft.com/office/drawing/2014/main" id="{12A6447B-AE7B-4D66-8BBA-D8B8A5639C13}"/>
                </a:ext>
              </a:extLst>
            </p:cNvPr>
            <p:cNvCxnSpPr>
              <a:stCxn id="165" idx="6"/>
              <a:endCxn id="166" idx="2"/>
            </p:cNvCxnSpPr>
            <p:nvPr/>
          </p:nvCxnSpPr>
          <p:spPr>
            <a:xfrm>
              <a:off x="3815666" y="5106282"/>
              <a:ext cx="60041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箭头连接符 188">
              <a:extLst>
                <a:ext uri="{FF2B5EF4-FFF2-40B4-BE49-F238E27FC236}">
                  <a16:creationId xmlns:a16="http://schemas.microsoft.com/office/drawing/2014/main" id="{686FF941-13C4-46A9-B90C-DDF638F5FD9D}"/>
                </a:ext>
              </a:extLst>
            </p:cNvPr>
            <p:cNvCxnSpPr>
              <a:stCxn id="166" idx="6"/>
              <a:endCxn id="167" idx="2"/>
            </p:cNvCxnSpPr>
            <p:nvPr/>
          </p:nvCxnSpPr>
          <p:spPr>
            <a:xfrm>
              <a:off x="4640284" y="5106282"/>
              <a:ext cx="59440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接箭头连接符 189">
              <a:extLst>
                <a:ext uri="{FF2B5EF4-FFF2-40B4-BE49-F238E27FC236}">
                  <a16:creationId xmlns:a16="http://schemas.microsoft.com/office/drawing/2014/main" id="{2D45DBE8-454E-4217-A60E-8F1EBE20EC81}"/>
                </a:ext>
              </a:extLst>
            </p:cNvPr>
            <p:cNvCxnSpPr>
              <a:stCxn id="167" idx="6"/>
              <a:endCxn id="168" idx="2"/>
            </p:cNvCxnSpPr>
            <p:nvPr/>
          </p:nvCxnSpPr>
          <p:spPr>
            <a:xfrm>
              <a:off x="5458891" y="5106282"/>
              <a:ext cx="59440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箭头连接符 190">
              <a:extLst>
                <a:ext uri="{FF2B5EF4-FFF2-40B4-BE49-F238E27FC236}">
                  <a16:creationId xmlns:a16="http://schemas.microsoft.com/office/drawing/2014/main" id="{3760066A-4B89-4A85-BA38-E1A96836491A}"/>
                </a:ext>
              </a:extLst>
            </p:cNvPr>
            <p:cNvCxnSpPr>
              <a:stCxn id="168" idx="6"/>
              <a:endCxn id="169" idx="2"/>
            </p:cNvCxnSpPr>
            <p:nvPr/>
          </p:nvCxnSpPr>
          <p:spPr>
            <a:xfrm>
              <a:off x="6277498" y="5106282"/>
              <a:ext cx="59440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箭头连接符 191">
              <a:extLst>
                <a:ext uri="{FF2B5EF4-FFF2-40B4-BE49-F238E27FC236}">
                  <a16:creationId xmlns:a16="http://schemas.microsoft.com/office/drawing/2014/main" id="{7098B084-C78C-41A9-AAE4-EFA5B808B0D3}"/>
                </a:ext>
              </a:extLst>
            </p:cNvPr>
            <p:cNvCxnSpPr>
              <a:stCxn id="164" idx="7"/>
              <a:endCxn id="170" idx="3"/>
            </p:cNvCxnSpPr>
            <p:nvPr/>
          </p:nvCxnSpPr>
          <p:spPr>
            <a:xfrm flipV="1">
              <a:off x="2958214" y="4642889"/>
              <a:ext cx="401826" cy="38412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接箭头连接符 192">
              <a:extLst>
                <a:ext uri="{FF2B5EF4-FFF2-40B4-BE49-F238E27FC236}">
                  <a16:creationId xmlns:a16="http://schemas.microsoft.com/office/drawing/2014/main" id="{9136AE33-2BF0-4488-9350-A015DED689E5}"/>
                </a:ext>
              </a:extLst>
            </p:cNvPr>
            <p:cNvCxnSpPr>
              <a:stCxn id="170" idx="6"/>
              <a:endCxn id="171" idx="2"/>
            </p:cNvCxnSpPr>
            <p:nvPr/>
          </p:nvCxnSpPr>
          <p:spPr>
            <a:xfrm>
              <a:off x="3551409" y="4563622"/>
              <a:ext cx="518747" cy="11210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箭头连接符 193">
              <a:extLst>
                <a:ext uri="{FF2B5EF4-FFF2-40B4-BE49-F238E27FC236}">
                  <a16:creationId xmlns:a16="http://schemas.microsoft.com/office/drawing/2014/main" id="{91209913-42F6-44B7-BB09-858CFC07BDE7}"/>
                </a:ext>
              </a:extLst>
            </p:cNvPr>
            <p:cNvCxnSpPr>
              <a:stCxn id="171" idx="5"/>
              <a:endCxn id="166" idx="1"/>
            </p:cNvCxnSpPr>
            <p:nvPr/>
          </p:nvCxnSpPr>
          <p:spPr>
            <a:xfrm>
              <a:off x="4261525" y="4754990"/>
              <a:ext cx="187390" cy="27202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接箭头连接符 194">
              <a:extLst>
                <a:ext uri="{FF2B5EF4-FFF2-40B4-BE49-F238E27FC236}">
                  <a16:creationId xmlns:a16="http://schemas.microsoft.com/office/drawing/2014/main" id="{E55FEF87-029E-4204-AB22-1FB5B3A8FF2D}"/>
                </a:ext>
              </a:extLst>
            </p:cNvPr>
            <p:cNvCxnSpPr>
              <a:stCxn id="166" idx="3"/>
              <a:endCxn id="173" idx="0"/>
            </p:cNvCxnSpPr>
            <p:nvPr/>
          </p:nvCxnSpPr>
          <p:spPr>
            <a:xfrm flipH="1">
              <a:off x="4294359" y="5185549"/>
              <a:ext cx="154556" cy="37510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箭头连接符 195">
              <a:extLst>
                <a:ext uri="{FF2B5EF4-FFF2-40B4-BE49-F238E27FC236}">
                  <a16:creationId xmlns:a16="http://schemas.microsoft.com/office/drawing/2014/main" id="{75BB6868-3DC1-4A9C-9993-B633F1EAFD18}"/>
                </a:ext>
              </a:extLst>
            </p:cNvPr>
            <p:cNvCxnSpPr>
              <a:stCxn id="173" idx="5"/>
              <a:endCxn id="174" idx="2"/>
            </p:cNvCxnSpPr>
            <p:nvPr/>
          </p:nvCxnSpPr>
          <p:spPr>
            <a:xfrm>
              <a:off x="4373626" y="5752021"/>
              <a:ext cx="477090" cy="13044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箭头连接符 196">
              <a:extLst>
                <a:ext uri="{FF2B5EF4-FFF2-40B4-BE49-F238E27FC236}">
                  <a16:creationId xmlns:a16="http://schemas.microsoft.com/office/drawing/2014/main" id="{5E130781-9DD7-46D2-B3BD-439A3350FA72}"/>
                </a:ext>
              </a:extLst>
            </p:cNvPr>
            <p:cNvCxnSpPr>
              <a:stCxn id="174" idx="6"/>
              <a:endCxn id="180" idx="3"/>
            </p:cNvCxnSpPr>
            <p:nvPr/>
          </p:nvCxnSpPr>
          <p:spPr>
            <a:xfrm flipV="1">
              <a:off x="5074919" y="5724536"/>
              <a:ext cx="847666" cy="15793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接箭头连接符 197">
              <a:extLst>
                <a:ext uri="{FF2B5EF4-FFF2-40B4-BE49-F238E27FC236}">
                  <a16:creationId xmlns:a16="http://schemas.microsoft.com/office/drawing/2014/main" id="{1F21590B-56E3-47B2-B14B-724988CA17E3}"/>
                </a:ext>
              </a:extLst>
            </p:cNvPr>
            <p:cNvCxnSpPr>
              <a:stCxn id="180" idx="1"/>
              <a:endCxn id="175" idx="6"/>
            </p:cNvCxnSpPr>
            <p:nvPr/>
          </p:nvCxnSpPr>
          <p:spPr>
            <a:xfrm flipH="1">
              <a:off x="5570992" y="5566001"/>
              <a:ext cx="351593" cy="1856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箭头连接符 198">
              <a:extLst>
                <a:ext uri="{FF2B5EF4-FFF2-40B4-BE49-F238E27FC236}">
                  <a16:creationId xmlns:a16="http://schemas.microsoft.com/office/drawing/2014/main" id="{7326CC02-6CF0-4543-9D43-57805CA3AD28}"/>
                </a:ext>
              </a:extLst>
            </p:cNvPr>
            <p:cNvCxnSpPr>
              <a:cxnSpLocks/>
              <a:stCxn id="175" idx="0"/>
              <a:endCxn id="179" idx="3"/>
            </p:cNvCxnSpPr>
            <p:nvPr/>
          </p:nvCxnSpPr>
          <p:spPr>
            <a:xfrm flipV="1">
              <a:off x="5458891" y="4867091"/>
              <a:ext cx="351593" cy="60537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箭头连接符 199">
              <a:extLst>
                <a:ext uri="{FF2B5EF4-FFF2-40B4-BE49-F238E27FC236}">
                  <a16:creationId xmlns:a16="http://schemas.microsoft.com/office/drawing/2014/main" id="{39CBC175-0162-434C-869C-C9C3548F67E9}"/>
                </a:ext>
              </a:extLst>
            </p:cNvPr>
            <p:cNvCxnSpPr>
              <a:stCxn id="179" idx="2"/>
              <a:endCxn id="177" idx="6"/>
            </p:cNvCxnSpPr>
            <p:nvPr/>
          </p:nvCxnSpPr>
          <p:spPr>
            <a:xfrm flipH="1" flipV="1">
              <a:off x="5329936" y="4700281"/>
              <a:ext cx="447714" cy="8754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接箭头连接符 200">
              <a:extLst>
                <a:ext uri="{FF2B5EF4-FFF2-40B4-BE49-F238E27FC236}">
                  <a16:creationId xmlns:a16="http://schemas.microsoft.com/office/drawing/2014/main" id="{AEB45B67-0611-4A6F-BC75-38BB3E55B820}"/>
                </a:ext>
              </a:extLst>
            </p:cNvPr>
            <p:cNvCxnSpPr>
              <a:stCxn id="177" idx="7"/>
              <a:endCxn id="178" idx="2"/>
            </p:cNvCxnSpPr>
            <p:nvPr/>
          </p:nvCxnSpPr>
          <p:spPr>
            <a:xfrm flipV="1">
              <a:off x="5297102" y="4438243"/>
              <a:ext cx="408706" cy="18277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接箭头连接符 201">
              <a:extLst>
                <a:ext uri="{FF2B5EF4-FFF2-40B4-BE49-F238E27FC236}">
                  <a16:creationId xmlns:a16="http://schemas.microsoft.com/office/drawing/2014/main" id="{D8BEB27D-56D1-425B-99D2-67A36D14D29B}"/>
                </a:ext>
              </a:extLst>
            </p:cNvPr>
            <p:cNvCxnSpPr>
              <a:stCxn id="178" idx="6"/>
              <a:endCxn id="184" idx="2"/>
            </p:cNvCxnSpPr>
            <p:nvPr/>
          </p:nvCxnSpPr>
          <p:spPr>
            <a:xfrm flipV="1">
              <a:off x="5930011" y="4348343"/>
              <a:ext cx="435565" cy="899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箭头连接符 202">
              <a:extLst>
                <a:ext uri="{FF2B5EF4-FFF2-40B4-BE49-F238E27FC236}">
                  <a16:creationId xmlns:a16="http://schemas.microsoft.com/office/drawing/2014/main" id="{3A78C7CB-817F-4AF0-B5F0-5EF276DBF491}"/>
                </a:ext>
              </a:extLst>
            </p:cNvPr>
            <p:cNvCxnSpPr>
              <a:stCxn id="184" idx="4"/>
              <a:endCxn id="185" idx="1"/>
            </p:cNvCxnSpPr>
            <p:nvPr/>
          </p:nvCxnSpPr>
          <p:spPr>
            <a:xfrm>
              <a:off x="6477678" y="4460444"/>
              <a:ext cx="100937" cy="33219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接箭头连接符 203">
              <a:extLst>
                <a:ext uri="{FF2B5EF4-FFF2-40B4-BE49-F238E27FC236}">
                  <a16:creationId xmlns:a16="http://schemas.microsoft.com/office/drawing/2014/main" id="{638CDED0-F285-4113-9FD0-B23439656376}"/>
                </a:ext>
              </a:extLst>
            </p:cNvPr>
            <p:cNvCxnSpPr>
              <a:stCxn id="185" idx="2"/>
              <a:endCxn id="168" idx="7"/>
            </p:cNvCxnSpPr>
            <p:nvPr/>
          </p:nvCxnSpPr>
          <p:spPr>
            <a:xfrm flipH="1">
              <a:off x="6244664" y="4871911"/>
              <a:ext cx="301117" cy="15510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接箭头连接符 204">
              <a:extLst>
                <a:ext uri="{FF2B5EF4-FFF2-40B4-BE49-F238E27FC236}">
                  <a16:creationId xmlns:a16="http://schemas.microsoft.com/office/drawing/2014/main" id="{D9C7F1F4-9069-44F4-B1FC-FAB0C5E61E4F}"/>
                </a:ext>
              </a:extLst>
            </p:cNvPr>
            <p:cNvCxnSpPr>
              <a:stCxn id="165" idx="3"/>
              <a:endCxn id="172" idx="0"/>
            </p:cNvCxnSpPr>
            <p:nvPr/>
          </p:nvCxnSpPr>
          <p:spPr>
            <a:xfrm flipH="1">
              <a:off x="3513798" y="5185549"/>
              <a:ext cx="110499" cy="44554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接箭头连接符 205">
              <a:extLst>
                <a:ext uri="{FF2B5EF4-FFF2-40B4-BE49-F238E27FC236}">
                  <a16:creationId xmlns:a16="http://schemas.microsoft.com/office/drawing/2014/main" id="{42FD04D3-0342-44DD-8FFE-35BFF8C64F2E}"/>
                </a:ext>
              </a:extLst>
            </p:cNvPr>
            <p:cNvCxnSpPr>
              <a:stCxn id="172" idx="6"/>
              <a:endCxn id="173" idx="2"/>
            </p:cNvCxnSpPr>
            <p:nvPr/>
          </p:nvCxnSpPr>
          <p:spPr>
            <a:xfrm flipV="1">
              <a:off x="3625899" y="5672754"/>
              <a:ext cx="556358" cy="7044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箭头连接符 206">
              <a:extLst>
                <a:ext uri="{FF2B5EF4-FFF2-40B4-BE49-F238E27FC236}">
                  <a16:creationId xmlns:a16="http://schemas.microsoft.com/office/drawing/2014/main" id="{74144E92-E914-4B1D-9D28-08491C1639CA}"/>
                </a:ext>
              </a:extLst>
            </p:cNvPr>
            <p:cNvCxnSpPr>
              <a:stCxn id="172" idx="7"/>
              <a:endCxn id="171" idx="4"/>
            </p:cNvCxnSpPr>
            <p:nvPr/>
          </p:nvCxnSpPr>
          <p:spPr>
            <a:xfrm flipV="1">
              <a:off x="3593065" y="4787824"/>
              <a:ext cx="589193" cy="87610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箭头连接符 207">
              <a:extLst>
                <a:ext uri="{FF2B5EF4-FFF2-40B4-BE49-F238E27FC236}">
                  <a16:creationId xmlns:a16="http://schemas.microsoft.com/office/drawing/2014/main" id="{835E4B6D-62F2-4C97-96A9-BB186A184136}"/>
                </a:ext>
              </a:extLst>
            </p:cNvPr>
            <p:cNvCxnSpPr>
              <a:stCxn id="171" idx="7"/>
              <a:endCxn id="176" idx="3"/>
            </p:cNvCxnSpPr>
            <p:nvPr/>
          </p:nvCxnSpPr>
          <p:spPr>
            <a:xfrm flipV="1">
              <a:off x="4261525" y="4371560"/>
              <a:ext cx="509923" cy="22489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接箭头连接符 208">
              <a:extLst>
                <a:ext uri="{FF2B5EF4-FFF2-40B4-BE49-F238E27FC236}">
                  <a16:creationId xmlns:a16="http://schemas.microsoft.com/office/drawing/2014/main" id="{05C23425-A858-4374-97A8-37F79EB28D91}"/>
                </a:ext>
              </a:extLst>
            </p:cNvPr>
            <p:cNvCxnSpPr>
              <a:stCxn id="177" idx="2"/>
              <a:endCxn id="176" idx="5"/>
            </p:cNvCxnSpPr>
            <p:nvPr/>
          </p:nvCxnSpPr>
          <p:spPr>
            <a:xfrm flipH="1" flipV="1">
              <a:off x="4929983" y="4371560"/>
              <a:ext cx="175750" cy="32872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接箭头连接符 209">
              <a:extLst>
                <a:ext uri="{FF2B5EF4-FFF2-40B4-BE49-F238E27FC236}">
                  <a16:creationId xmlns:a16="http://schemas.microsoft.com/office/drawing/2014/main" id="{2AED1B1B-56DC-4C64-BF73-BF16643D3D7E}"/>
                </a:ext>
              </a:extLst>
            </p:cNvPr>
            <p:cNvCxnSpPr>
              <a:stCxn id="176" idx="4"/>
              <a:endCxn id="166" idx="7"/>
            </p:cNvCxnSpPr>
            <p:nvPr/>
          </p:nvCxnSpPr>
          <p:spPr>
            <a:xfrm flipH="1">
              <a:off x="4607450" y="4404394"/>
              <a:ext cx="243266" cy="62262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接箭头连接符 210">
              <a:extLst>
                <a:ext uri="{FF2B5EF4-FFF2-40B4-BE49-F238E27FC236}">
                  <a16:creationId xmlns:a16="http://schemas.microsoft.com/office/drawing/2014/main" id="{CC450BDA-B7F4-40A7-BBDE-771AC3676F36}"/>
                </a:ext>
              </a:extLst>
            </p:cNvPr>
            <p:cNvCxnSpPr>
              <a:stCxn id="186" idx="7"/>
              <a:endCxn id="167" idx="3"/>
            </p:cNvCxnSpPr>
            <p:nvPr/>
          </p:nvCxnSpPr>
          <p:spPr>
            <a:xfrm flipV="1">
              <a:off x="4994426" y="5185549"/>
              <a:ext cx="273096" cy="18373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椭圆 211">
              <a:extLst>
                <a:ext uri="{FF2B5EF4-FFF2-40B4-BE49-F238E27FC236}">
                  <a16:creationId xmlns:a16="http://schemas.microsoft.com/office/drawing/2014/main" id="{A5058939-9552-4626-BB90-983D2EFB537A}"/>
                </a:ext>
              </a:extLst>
            </p:cNvPr>
            <p:cNvSpPr/>
            <p:nvPr/>
          </p:nvSpPr>
          <p:spPr>
            <a:xfrm>
              <a:off x="7690509" y="4994180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13" name="椭圆 212">
              <a:extLst>
                <a:ext uri="{FF2B5EF4-FFF2-40B4-BE49-F238E27FC236}">
                  <a16:creationId xmlns:a16="http://schemas.microsoft.com/office/drawing/2014/main" id="{19027CA2-0762-40A5-B7CE-E677DFF45183}"/>
                </a:ext>
              </a:extLst>
            </p:cNvPr>
            <p:cNvSpPr/>
            <p:nvPr/>
          </p:nvSpPr>
          <p:spPr>
            <a:xfrm>
              <a:off x="8494009" y="4994180"/>
              <a:ext cx="224203" cy="2242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14" name="椭圆 213">
              <a:extLst>
                <a:ext uri="{FF2B5EF4-FFF2-40B4-BE49-F238E27FC236}">
                  <a16:creationId xmlns:a16="http://schemas.microsoft.com/office/drawing/2014/main" id="{20374A27-F8BA-4FBA-81FD-B45C08BD1788}"/>
                </a:ext>
              </a:extLst>
            </p:cNvPr>
            <p:cNvSpPr/>
            <p:nvPr/>
          </p:nvSpPr>
          <p:spPr>
            <a:xfrm>
              <a:off x="7266542" y="5556457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15" name="椭圆 214">
              <a:extLst>
                <a:ext uri="{FF2B5EF4-FFF2-40B4-BE49-F238E27FC236}">
                  <a16:creationId xmlns:a16="http://schemas.microsoft.com/office/drawing/2014/main" id="{A053FE2F-7AA7-4FFC-A725-A318CDD6227F}"/>
                </a:ext>
              </a:extLst>
            </p:cNvPr>
            <p:cNvSpPr/>
            <p:nvPr/>
          </p:nvSpPr>
          <p:spPr>
            <a:xfrm>
              <a:off x="6984003" y="5963428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16" name="椭圆 215">
              <a:extLst>
                <a:ext uri="{FF2B5EF4-FFF2-40B4-BE49-F238E27FC236}">
                  <a16:creationId xmlns:a16="http://schemas.microsoft.com/office/drawing/2014/main" id="{D433441A-ED73-49DF-A95A-AD33824901BF}"/>
                </a:ext>
              </a:extLst>
            </p:cNvPr>
            <p:cNvSpPr/>
            <p:nvPr/>
          </p:nvSpPr>
          <p:spPr>
            <a:xfrm>
              <a:off x="6832748" y="4357268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17" name="椭圆 216">
              <a:extLst>
                <a:ext uri="{FF2B5EF4-FFF2-40B4-BE49-F238E27FC236}">
                  <a16:creationId xmlns:a16="http://schemas.microsoft.com/office/drawing/2014/main" id="{7746EB68-343D-47E8-98C3-8381F4797637}"/>
                </a:ext>
              </a:extLst>
            </p:cNvPr>
            <p:cNvSpPr/>
            <p:nvPr/>
          </p:nvSpPr>
          <p:spPr>
            <a:xfrm>
              <a:off x="7490745" y="4546023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18" name="椭圆 217">
              <a:extLst>
                <a:ext uri="{FF2B5EF4-FFF2-40B4-BE49-F238E27FC236}">
                  <a16:creationId xmlns:a16="http://schemas.microsoft.com/office/drawing/2014/main" id="{D61B7F98-F068-4F10-A3B0-11C0C0538A4F}"/>
                </a:ext>
              </a:extLst>
            </p:cNvPr>
            <p:cNvSpPr/>
            <p:nvPr/>
          </p:nvSpPr>
          <p:spPr>
            <a:xfrm>
              <a:off x="7223495" y="4794779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19" name="椭圆 218">
              <a:extLst>
                <a:ext uri="{FF2B5EF4-FFF2-40B4-BE49-F238E27FC236}">
                  <a16:creationId xmlns:a16="http://schemas.microsoft.com/office/drawing/2014/main" id="{FBE780A3-5F18-45A9-9FCB-414E2E4BBAD1}"/>
                </a:ext>
              </a:extLst>
            </p:cNvPr>
            <p:cNvSpPr/>
            <p:nvPr/>
          </p:nvSpPr>
          <p:spPr>
            <a:xfrm>
              <a:off x="6928786" y="5371227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20" name="椭圆 219">
              <a:extLst>
                <a:ext uri="{FF2B5EF4-FFF2-40B4-BE49-F238E27FC236}">
                  <a16:creationId xmlns:a16="http://schemas.microsoft.com/office/drawing/2014/main" id="{D0774428-CA36-4394-8A6C-622A8F659F63}"/>
                </a:ext>
              </a:extLst>
            </p:cNvPr>
            <p:cNvSpPr/>
            <p:nvPr/>
          </p:nvSpPr>
          <p:spPr>
            <a:xfrm>
              <a:off x="7848112" y="5387765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21" name="椭圆 220">
              <a:extLst>
                <a:ext uri="{FF2B5EF4-FFF2-40B4-BE49-F238E27FC236}">
                  <a16:creationId xmlns:a16="http://schemas.microsoft.com/office/drawing/2014/main" id="{37EFCB4E-6472-410B-8E51-17F825589B5F}"/>
                </a:ext>
              </a:extLst>
            </p:cNvPr>
            <p:cNvSpPr/>
            <p:nvPr/>
          </p:nvSpPr>
          <p:spPr>
            <a:xfrm>
              <a:off x="8317580" y="5566001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22" name="椭圆 221">
              <a:extLst>
                <a:ext uri="{FF2B5EF4-FFF2-40B4-BE49-F238E27FC236}">
                  <a16:creationId xmlns:a16="http://schemas.microsoft.com/office/drawing/2014/main" id="{9D035D2E-4E1F-4B4B-8BDF-AB92ABA09A1C}"/>
                </a:ext>
              </a:extLst>
            </p:cNvPr>
            <p:cNvSpPr/>
            <p:nvPr/>
          </p:nvSpPr>
          <p:spPr>
            <a:xfrm>
              <a:off x="7549595" y="5859565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23" name="椭圆 222">
              <a:extLst>
                <a:ext uri="{FF2B5EF4-FFF2-40B4-BE49-F238E27FC236}">
                  <a16:creationId xmlns:a16="http://schemas.microsoft.com/office/drawing/2014/main" id="{AD58E0AE-B340-4FAF-93E7-04C570B5C8E1}"/>
                </a:ext>
              </a:extLst>
            </p:cNvPr>
            <p:cNvSpPr/>
            <p:nvPr/>
          </p:nvSpPr>
          <p:spPr>
            <a:xfrm>
              <a:off x="8003085" y="5817244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24" name="椭圆 223">
              <a:extLst>
                <a:ext uri="{FF2B5EF4-FFF2-40B4-BE49-F238E27FC236}">
                  <a16:creationId xmlns:a16="http://schemas.microsoft.com/office/drawing/2014/main" id="{DD6AA15A-9E5A-4683-9AA2-CB6FC6483ADC}"/>
                </a:ext>
              </a:extLst>
            </p:cNvPr>
            <p:cNvSpPr/>
            <p:nvPr/>
          </p:nvSpPr>
          <p:spPr>
            <a:xfrm>
              <a:off x="8036640" y="4458603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25" name="椭圆 224">
              <a:extLst>
                <a:ext uri="{FF2B5EF4-FFF2-40B4-BE49-F238E27FC236}">
                  <a16:creationId xmlns:a16="http://schemas.microsoft.com/office/drawing/2014/main" id="{6030A428-A333-4537-8543-16C994A488A0}"/>
                </a:ext>
              </a:extLst>
            </p:cNvPr>
            <p:cNvSpPr/>
            <p:nvPr/>
          </p:nvSpPr>
          <p:spPr>
            <a:xfrm>
              <a:off x="8139097" y="4784141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226" name="直接箭头连接符 225">
              <a:extLst>
                <a:ext uri="{FF2B5EF4-FFF2-40B4-BE49-F238E27FC236}">
                  <a16:creationId xmlns:a16="http://schemas.microsoft.com/office/drawing/2014/main" id="{ED416362-E483-4CA0-8C15-3D6E7E467615}"/>
                </a:ext>
              </a:extLst>
            </p:cNvPr>
            <p:cNvCxnSpPr>
              <a:stCxn id="168" idx="5"/>
              <a:endCxn id="183" idx="1"/>
            </p:cNvCxnSpPr>
            <p:nvPr/>
          </p:nvCxnSpPr>
          <p:spPr>
            <a:xfrm>
              <a:off x="6244664" y="5185549"/>
              <a:ext cx="248939" cy="44032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直接箭头连接符 226">
              <a:extLst>
                <a:ext uri="{FF2B5EF4-FFF2-40B4-BE49-F238E27FC236}">
                  <a16:creationId xmlns:a16="http://schemas.microsoft.com/office/drawing/2014/main" id="{84816C77-2E05-4427-904F-9B2F2BB71786}"/>
                </a:ext>
              </a:extLst>
            </p:cNvPr>
            <p:cNvCxnSpPr>
              <a:stCxn id="183" idx="6"/>
              <a:endCxn id="219" idx="3"/>
            </p:cNvCxnSpPr>
            <p:nvPr/>
          </p:nvCxnSpPr>
          <p:spPr>
            <a:xfrm flipV="1">
              <a:off x="6684972" y="5562596"/>
              <a:ext cx="276648" cy="14254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直接箭头连接符 227">
              <a:extLst>
                <a:ext uri="{FF2B5EF4-FFF2-40B4-BE49-F238E27FC236}">
                  <a16:creationId xmlns:a16="http://schemas.microsoft.com/office/drawing/2014/main" id="{E6FFA26C-24B5-4CD7-85D8-225E36A74027}"/>
                </a:ext>
              </a:extLst>
            </p:cNvPr>
            <p:cNvCxnSpPr>
              <a:cxnSpLocks/>
              <a:stCxn id="219" idx="7"/>
              <a:endCxn id="218" idx="3"/>
            </p:cNvCxnSpPr>
            <p:nvPr/>
          </p:nvCxnSpPr>
          <p:spPr>
            <a:xfrm flipV="1">
              <a:off x="7120155" y="4986148"/>
              <a:ext cx="136174" cy="41791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直接箭头连接符 228">
              <a:extLst>
                <a:ext uri="{FF2B5EF4-FFF2-40B4-BE49-F238E27FC236}">
                  <a16:creationId xmlns:a16="http://schemas.microsoft.com/office/drawing/2014/main" id="{AA8700F2-348F-49AD-9355-3963B152AD23}"/>
                </a:ext>
              </a:extLst>
            </p:cNvPr>
            <p:cNvCxnSpPr>
              <a:stCxn id="218" idx="7"/>
              <a:endCxn id="217" idx="3"/>
            </p:cNvCxnSpPr>
            <p:nvPr/>
          </p:nvCxnSpPr>
          <p:spPr>
            <a:xfrm flipV="1">
              <a:off x="7414864" y="4737392"/>
              <a:ext cx="108715" cy="9022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直接箭头连接符 229">
              <a:extLst>
                <a:ext uri="{FF2B5EF4-FFF2-40B4-BE49-F238E27FC236}">
                  <a16:creationId xmlns:a16="http://schemas.microsoft.com/office/drawing/2014/main" id="{1174B104-07B1-433E-A661-472F7AF43395}"/>
                </a:ext>
              </a:extLst>
            </p:cNvPr>
            <p:cNvCxnSpPr>
              <a:stCxn id="217" idx="7"/>
              <a:endCxn id="224" idx="2"/>
            </p:cNvCxnSpPr>
            <p:nvPr/>
          </p:nvCxnSpPr>
          <p:spPr>
            <a:xfrm flipV="1">
              <a:off x="7682114" y="4570705"/>
              <a:ext cx="354526" cy="815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接箭头连接符 230">
              <a:extLst>
                <a:ext uri="{FF2B5EF4-FFF2-40B4-BE49-F238E27FC236}">
                  <a16:creationId xmlns:a16="http://schemas.microsoft.com/office/drawing/2014/main" id="{47C6C9DE-DB97-48B0-B885-EAAAA176E310}"/>
                </a:ext>
              </a:extLst>
            </p:cNvPr>
            <p:cNvCxnSpPr>
              <a:cxnSpLocks/>
              <a:stCxn id="224" idx="6"/>
              <a:endCxn id="213" idx="0"/>
            </p:cNvCxnSpPr>
            <p:nvPr/>
          </p:nvCxnSpPr>
          <p:spPr>
            <a:xfrm>
              <a:off x="8260843" y="4570705"/>
              <a:ext cx="345268" cy="42347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接箭头连接符 231">
              <a:extLst>
                <a:ext uri="{FF2B5EF4-FFF2-40B4-BE49-F238E27FC236}">
                  <a16:creationId xmlns:a16="http://schemas.microsoft.com/office/drawing/2014/main" id="{15D0FD41-46E5-46F5-9E00-3502D54CD404}"/>
                </a:ext>
              </a:extLst>
            </p:cNvPr>
            <p:cNvCxnSpPr>
              <a:stCxn id="224" idx="4"/>
              <a:endCxn id="225" idx="1"/>
            </p:cNvCxnSpPr>
            <p:nvPr/>
          </p:nvCxnSpPr>
          <p:spPr>
            <a:xfrm>
              <a:off x="8148742" y="4682806"/>
              <a:ext cx="23189" cy="13416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接箭头连接符 232">
              <a:extLst>
                <a:ext uri="{FF2B5EF4-FFF2-40B4-BE49-F238E27FC236}">
                  <a16:creationId xmlns:a16="http://schemas.microsoft.com/office/drawing/2014/main" id="{373009F7-51F9-47E1-947D-1A1EE3C98AA2}"/>
                </a:ext>
              </a:extLst>
            </p:cNvPr>
            <p:cNvCxnSpPr>
              <a:stCxn id="225" idx="5"/>
              <a:endCxn id="213" idx="2"/>
            </p:cNvCxnSpPr>
            <p:nvPr/>
          </p:nvCxnSpPr>
          <p:spPr>
            <a:xfrm>
              <a:off x="8330466" y="4975510"/>
              <a:ext cx="163543" cy="13077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直接箭头连接符 233">
              <a:extLst>
                <a:ext uri="{FF2B5EF4-FFF2-40B4-BE49-F238E27FC236}">
                  <a16:creationId xmlns:a16="http://schemas.microsoft.com/office/drawing/2014/main" id="{986A4237-DC79-4798-BBF2-D8B92F978B3C}"/>
                </a:ext>
              </a:extLst>
            </p:cNvPr>
            <p:cNvCxnSpPr>
              <a:stCxn id="176" idx="4"/>
              <a:endCxn id="186" idx="0"/>
            </p:cNvCxnSpPr>
            <p:nvPr/>
          </p:nvCxnSpPr>
          <p:spPr>
            <a:xfrm>
              <a:off x="4850716" y="4404394"/>
              <a:ext cx="64443" cy="93205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接箭头连接符 234">
              <a:extLst>
                <a:ext uri="{FF2B5EF4-FFF2-40B4-BE49-F238E27FC236}">
                  <a16:creationId xmlns:a16="http://schemas.microsoft.com/office/drawing/2014/main" id="{6F219519-95E1-482C-807A-9D942C117BE0}"/>
                </a:ext>
              </a:extLst>
            </p:cNvPr>
            <p:cNvCxnSpPr>
              <a:cxnSpLocks/>
              <a:stCxn id="180" idx="5"/>
              <a:endCxn id="182" idx="1"/>
            </p:cNvCxnSpPr>
            <p:nvPr/>
          </p:nvCxnSpPr>
          <p:spPr>
            <a:xfrm>
              <a:off x="6081120" y="5724536"/>
              <a:ext cx="131533" cy="30286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直接箭头连接符 235">
              <a:extLst>
                <a:ext uri="{FF2B5EF4-FFF2-40B4-BE49-F238E27FC236}">
                  <a16:creationId xmlns:a16="http://schemas.microsoft.com/office/drawing/2014/main" id="{C6F385A2-0E36-427B-B4CA-4EB6F1ABD3B9}"/>
                </a:ext>
              </a:extLst>
            </p:cNvPr>
            <p:cNvCxnSpPr>
              <a:stCxn id="174" idx="5"/>
              <a:endCxn id="181" idx="2"/>
            </p:cNvCxnSpPr>
            <p:nvPr/>
          </p:nvCxnSpPr>
          <p:spPr>
            <a:xfrm>
              <a:off x="5042085" y="5961734"/>
              <a:ext cx="439519" cy="11379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接箭头连接符 236">
              <a:extLst>
                <a:ext uri="{FF2B5EF4-FFF2-40B4-BE49-F238E27FC236}">
                  <a16:creationId xmlns:a16="http://schemas.microsoft.com/office/drawing/2014/main" id="{77006B0C-3A44-4DD4-B807-0EAE472470C8}"/>
                </a:ext>
              </a:extLst>
            </p:cNvPr>
            <p:cNvCxnSpPr>
              <a:stCxn id="181" idx="7"/>
              <a:endCxn id="180" idx="4"/>
            </p:cNvCxnSpPr>
            <p:nvPr/>
          </p:nvCxnSpPr>
          <p:spPr>
            <a:xfrm flipV="1">
              <a:off x="5672973" y="5757370"/>
              <a:ext cx="328880" cy="23889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接箭头连接符 237">
              <a:extLst>
                <a:ext uri="{FF2B5EF4-FFF2-40B4-BE49-F238E27FC236}">
                  <a16:creationId xmlns:a16="http://schemas.microsoft.com/office/drawing/2014/main" id="{262A4AD9-C5B8-43D4-92BD-85AEE5439914}"/>
                </a:ext>
              </a:extLst>
            </p:cNvPr>
            <p:cNvCxnSpPr>
              <a:stCxn id="174" idx="0"/>
              <a:endCxn id="186" idx="4"/>
            </p:cNvCxnSpPr>
            <p:nvPr/>
          </p:nvCxnSpPr>
          <p:spPr>
            <a:xfrm flipH="1" flipV="1">
              <a:off x="4915159" y="5560652"/>
              <a:ext cx="47659" cy="20971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接箭头连接符 238">
              <a:extLst>
                <a:ext uri="{FF2B5EF4-FFF2-40B4-BE49-F238E27FC236}">
                  <a16:creationId xmlns:a16="http://schemas.microsoft.com/office/drawing/2014/main" id="{FEB86271-0C60-44F2-B901-C37F4FF55926}"/>
                </a:ext>
              </a:extLst>
            </p:cNvPr>
            <p:cNvCxnSpPr>
              <a:stCxn id="168" idx="4"/>
              <a:endCxn id="180" idx="7"/>
            </p:cNvCxnSpPr>
            <p:nvPr/>
          </p:nvCxnSpPr>
          <p:spPr>
            <a:xfrm flipH="1">
              <a:off x="6081120" y="5218383"/>
              <a:ext cx="84277" cy="34761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接箭头连接符 239">
              <a:extLst>
                <a:ext uri="{FF2B5EF4-FFF2-40B4-BE49-F238E27FC236}">
                  <a16:creationId xmlns:a16="http://schemas.microsoft.com/office/drawing/2014/main" id="{37B62B4A-3521-4920-B2A6-7A95BF666B7A}"/>
                </a:ext>
              </a:extLst>
            </p:cNvPr>
            <p:cNvCxnSpPr>
              <a:stCxn id="182" idx="7"/>
              <a:endCxn id="183" idx="3"/>
            </p:cNvCxnSpPr>
            <p:nvPr/>
          </p:nvCxnSpPr>
          <p:spPr>
            <a:xfrm flipV="1">
              <a:off x="6371188" y="5784410"/>
              <a:ext cx="122415" cy="24299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接箭头连接符 240">
              <a:extLst>
                <a:ext uri="{FF2B5EF4-FFF2-40B4-BE49-F238E27FC236}">
                  <a16:creationId xmlns:a16="http://schemas.microsoft.com/office/drawing/2014/main" id="{A8BACEE5-B8CE-405C-96AD-01F4C5D93E5D}"/>
                </a:ext>
              </a:extLst>
            </p:cNvPr>
            <p:cNvCxnSpPr>
              <a:stCxn id="182" idx="2"/>
              <a:endCxn id="181" idx="6"/>
            </p:cNvCxnSpPr>
            <p:nvPr/>
          </p:nvCxnSpPr>
          <p:spPr>
            <a:xfrm flipH="1" flipV="1">
              <a:off x="5705807" y="6075531"/>
              <a:ext cx="474012" cy="3113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箭头连接符 241">
              <a:extLst>
                <a:ext uri="{FF2B5EF4-FFF2-40B4-BE49-F238E27FC236}">
                  <a16:creationId xmlns:a16="http://schemas.microsoft.com/office/drawing/2014/main" id="{3E5D5E4B-69C5-41A7-A035-5CADDEBB12CB}"/>
                </a:ext>
              </a:extLst>
            </p:cNvPr>
            <p:cNvCxnSpPr>
              <a:stCxn id="184" idx="6"/>
              <a:endCxn id="216" idx="2"/>
            </p:cNvCxnSpPr>
            <p:nvPr/>
          </p:nvCxnSpPr>
          <p:spPr>
            <a:xfrm>
              <a:off x="6589779" y="4348343"/>
              <a:ext cx="242969" cy="12102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箭头连接符 242">
              <a:extLst>
                <a:ext uri="{FF2B5EF4-FFF2-40B4-BE49-F238E27FC236}">
                  <a16:creationId xmlns:a16="http://schemas.microsoft.com/office/drawing/2014/main" id="{A3EA7444-1B16-4E6F-8094-AC85A8A074E4}"/>
                </a:ext>
              </a:extLst>
            </p:cNvPr>
            <p:cNvCxnSpPr>
              <a:stCxn id="216" idx="3"/>
              <a:endCxn id="185" idx="7"/>
            </p:cNvCxnSpPr>
            <p:nvPr/>
          </p:nvCxnSpPr>
          <p:spPr>
            <a:xfrm flipH="1">
              <a:off x="6737150" y="4548637"/>
              <a:ext cx="128432" cy="24400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直接箭头连接符 243">
              <a:extLst>
                <a:ext uri="{FF2B5EF4-FFF2-40B4-BE49-F238E27FC236}">
                  <a16:creationId xmlns:a16="http://schemas.microsoft.com/office/drawing/2014/main" id="{5C43C6D4-C8D5-411A-9835-EDDA992A2B10}"/>
                </a:ext>
              </a:extLst>
            </p:cNvPr>
            <p:cNvCxnSpPr>
              <a:stCxn id="216" idx="4"/>
              <a:endCxn id="169" idx="0"/>
            </p:cNvCxnSpPr>
            <p:nvPr/>
          </p:nvCxnSpPr>
          <p:spPr>
            <a:xfrm>
              <a:off x="6944850" y="4581471"/>
              <a:ext cx="39154" cy="41270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直接箭头连接符 244">
              <a:extLst>
                <a:ext uri="{FF2B5EF4-FFF2-40B4-BE49-F238E27FC236}">
                  <a16:creationId xmlns:a16="http://schemas.microsoft.com/office/drawing/2014/main" id="{CE62EB41-F726-45A7-8201-CEC91FA958DC}"/>
                </a:ext>
              </a:extLst>
            </p:cNvPr>
            <p:cNvCxnSpPr>
              <a:stCxn id="169" idx="6"/>
              <a:endCxn id="212" idx="2"/>
            </p:cNvCxnSpPr>
            <p:nvPr/>
          </p:nvCxnSpPr>
          <p:spPr>
            <a:xfrm>
              <a:off x="7096105" y="5106282"/>
              <a:ext cx="59440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直接箭头连接符 245">
              <a:extLst>
                <a:ext uri="{FF2B5EF4-FFF2-40B4-BE49-F238E27FC236}">
                  <a16:creationId xmlns:a16="http://schemas.microsoft.com/office/drawing/2014/main" id="{45396991-A4C0-4FC2-9FB7-B48CE2679E79}"/>
                </a:ext>
              </a:extLst>
            </p:cNvPr>
            <p:cNvCxnSpPr>
              <a:stCxn id="212" idx="6"/>
              <a:endCxn id="213" idx="2"/>
            </p:cNvCxnSpPr>
            <p:nvPr/>
          </p:nvCxnSpPr>
          <p:spPr>
            <a:xfrm>
              <a:off x="7914712" y="5106282"/>
              <a:ext cx="57929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直接箭头连接符 246">
              <a:extLst>
                <a:ext uri="{FF2B5EF4-FFF2-40B4-BE49-F238E27FC236}">
                  <a16:creationId xmlns:a16="http://schemas.microsoft.com/office/drawing/2014/main" id="{4DEF60BD-2821-44E1-9974-701F811A94FC}"/>
                </a:ext>
              </a:extLst>
            </p:cNvPr>
            <p:cNvCxnSpPr>
              <a:stCxn id="216" idx="6"/>
              <a:endCxn id="212" idx="1"/>
            </p:cNvCxnSpPr>
            <p:nvPr/>
          </p:nvCxnSpPr>
          <p:spPr>
            <a:xfrm>
              <a:off x="7056951" y="4469370"/>
              <a:ext cx="666392" cy="55764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直接箭头连接符 247">
              <a:extLst>
                <a:ext uri="{FF2B5EF4-FFF2-40B4-BE49-F238E27FC236}">
                  <a16:creationId xmlns:a16="http://schemas.microsoft.com/office/drawing/2014/main" id="{1559AEE3-76C6-4B51-9E6E-BF6190ABFEFD}"/>
                </a:ext>
              </a:extLst>
            </p:cNvPr>
            <p:cNvCxnSpPr>
              <a:stCxn id="217" idx="1"/>
              <a:endCxn id="216" idx="6"/>
            </p:cNvCxnSpPr>
            <p:nvPr/>
          </p:nvCxnSpPr>
          <p:spPr>
            <a:xfrm flipH="1" flipV="1">
              <a:off x="7056951" y="4469370"/>
              <a:ext cx="466628" cy="10948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直接箭头连接符 248">
              <a:extLst>
                <a:ext uri="{FF2B5EF4-FFF2-40B4-BE49-F238E27FC236}">
                  <a16:creationId xmlns:a16="http://schemas.microsoft.com/office/drawing/2014/main" id="{29B3C644-E759-48C5-9012-7E21581AEEE9}"/>
                </a:ext>
              </a:extLst>
            </p:cNvPr>
            <p:cNvCxnSpPr>
              <a:cxnSpLocks/>
              <a:stCxn id="219" idx="4"/>
              <a:endCxn id="215" idx="0"/>
            </p:cNvCxnSpPr>
            <p:nvPr/>
          </p:nvCxnSpPr>
          <p:spPr>
            <a:xfrm>
              <a:off x="7040888" y="5595430"/>
              <a:ext cx="55217" cy="36799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接箭头连接符 249">
              <a:extLst>
                <a:ext uri="{FF2B5EF4-FFF2-40B4-BE49-F238E27FC236}">
                  <a16:creationId xmlns:a16="http://schemas.microsoft.com/office/drawing/2014/main" id="{23A26B45-57B8-44EB-BC1A-F695B27AE3E4}"/>
                </a:ext>
              </a:extLst>
            </p:cNvPr>
            <p:cNvCxnSpPr>
              <a:stCxn id="182" idx="6"/>
              <a:endCxn id="215" idx="2"/>
            </p:cNvCxnSpPr>
            <p:nvPr/>
          </p:nvCxnSpPr>
          <p:spPr>
            <a:xfrm flipV="1">
              <a:off x="6404022" y="6075530"/>
              <a:ext cx="579981" cy="3114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直接箭头连接符 250">
              <a:extLst>
                <a:ext uri="{FF2B5EF4-FFF2-40B4-BE49-F238E27FC236}">
                  <a16:creationId xmlns:a16="http://schemas.microsoft.com/office/drawing/2014/main" id="{8BBD5449-BC13-41E1-8566-3907DC5DC4C5}"/>
                </a:ext>
              </a:extLst>
            </p:cNvPr>
            <p:cNvCxnSpPr>
              <a:stCxn id="183" idx="5"/>
              <a:endCxn id="215" idx="1"/>
            </p:cNvCxnSpPr>
            <p:nvPr/>
          </p:nvCxnSpPr>
          <p:spPr>
            <a:xfrm>
              <a:off x="6652138" y="5784410"/>
              <a:ext cx="364699" cy="21185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直接箭头连接符 251">
              <a:extLst>
                <a:ext uri="{FF2B5EF4-FFF2-40B4-BE49-F238E27FC236}">
                  <a16:creationId xmlns:a16="http://schemas.microsoft.com/office/drawing/2014/main" id="{495F402C-91FA-4B80-80A8-05D4F672162C}"/>
                </a:ext>
              </a:extLst>
            </p:cNvPr>
            <p:cNvCxnSpPr>
              <a:stCxn id="183" idx="0"/>
              <a:endCxn id="169" idx="3"/>
            </p:cNvCxnSpPr>
            <p:nvPr/>
          </p:nvCxnSpPr>
          <p:spPr>
            <a:xfrm flipV="1">
              <a:off x="6572871" y="5185549"/>
              <a:ext cx="331865" cy="40749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直接箭头连接符 252">
              <a:extLst>
                <a:ext uri="{FF2B5EF4-FFF2-40B4-BE49-F238E27FC236}">
                  <a16:creationId xmlns:a16="http://schemas.microsoft.com/office/drawing/2014/main" id="{0C9E7ED6-8CE6-42D1-B829-1FD4707C684C}"/>
                </a:ext>
              </a:extLst>
            </p:cNvPr>
            <p:cNvCxnSpPr>
              <a:stCxn id="219" idx="6"/>
              <a:endCxn id="220" idx="2"/>
            </p:cNvCxnSpPr>
            <p:nvPr/>
          </p:nvCxnSpPr>
          <p:spPr>
            <a:xfrm>
              <a:off x="7152989" y="5483329"/>
              <a:ext cx="695123" cy="1653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直接箭头连接符 253">
              <a:extLst>
                <a:ext uri="{FF2B5EF4-FFF2-40B4-BE49-F238E27FC236}">
                  <a16:creationId xmlns:a16="http://schemas.microsoft.com/office/drawing/2014/main" id="{99D7AC18-793F-4301-95D2-9E011351864F}"/>
                </a:ext>
              </a:extLst>
            </p:cNvPr>
            <p:cNvCxnSpPr>
              <a:stCxn id="214" idx="5"/>
              <a:endCxn id="222" idx="1"/>
            </p:cNvCxnSpPr>
            <p:nvPr/>
          </p:nvCxnSpPr>
          <p:spPr>
            <a:xfrm>
              <a:off x="7457911" y="5747826"/>
              <a:ext cx="124518" cy="14457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直接箭头连接符 254">
              <a:extLst>
                <a:ext uri="{FF2B5EF4-FFF2-40B4-BE49-F238E27FC236}">
                  <a16:creationId xmlns:a16="http://schemas.microsoft.com/office/drawing/2014/main" id="{A6CF53CE-91BD-45DD-A39C-D7086E419474}"/>
                </a:ext>
              </a:extLst>
            </p:cNvPr>
            <p:cNvCxnSpPr>
              <a:stCxn id="219" idx="5"/>
              <a:endCxn id="214" idx="1"/>
            </p:cNvCxnSpPr>
            <p:nvPr/>
          </p:nvCxnSpPr>
          <p:spPr>
            <a:xfrm>
              <a:off x="7120155" y="5562596"/>
              <a:ext cx="179221" cy="2669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直接箭头连接符 255">
              <a:extLst>
                <a:ext uri="{FF2B5EF4-FFF2-40B4-BE49-F238E27FC236}">
                  <a16:creationId xmlns:a16="http://schemas.microsoft.com/office/drawing/2014/main" id="{CDFF1569-C232-446C-B0B9-4D250465C0E3}"/>
                </a:ext>
              </a:extLst>
            </p:cNvPr>
            <p:cNvCxnSpPr>
              <a:stCxn id="215" idx="7"/>
              <a:endCxn id="214" idx="3"/>
            </p:cNvCxnSpPr>
            <p:nvPr/>
          </p:nvCxnSpPr>
          <p:spPr>
            <a:xfrm flipV="1">
              <a:off x="7175372" y="5747826"/>
              <a:ext cx="124004" cy="24843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直接箭头连接符 256">
              <a:extLst>
                <a:ext uri="{FF2B5EF4-FFF2-40B4-BE49-F238E27FC236}">
                  <a16:creationId xmlns:a16="http://schemas.microsoft.com/office/drawing/2014/main" id="{CD436945-5637-44EF-B7C5-D86567B8068E}"/>
                </a:ext>
              </a:extLst>
            </p:cNvPr>
            <p:cNvCxnSpPr>
              <a:stCxn id="222" idx="3"/>
              <a:endCxn id="215" idx="6"/>
            </p:cNvCxnSpPr>
            <p:nvPr/>
          </p:nvCxnSpPr>
          <p:spPr>
            <a:xfrm flipH="1">
              <a:off x="7208206" y="6050934"/>
              <a:ext cx="374223" cy="2459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直接连接符 257">
              <a:extLst>
                <a:ext uri="{FF2B5EF4-FFF2-40B4-BE49-F238E27FC236}">
                  <a16:creationId xmlns:a16="http://schemas.microsoft.com/office/drawing/2014/main" id="{9280A1D2-AEDD-41CD-BB1B-65276C2EB3A8}"/>
                </a:ext>
              </a:extLst>
            </p:cNvPr>
            <p:cNvCxnSpPr>
              <a:stCxn id="212" idx="5"/>
              <a:endCxn id="220" idx="0"/>
            </p:cNvCxnSpPr>
            <p:nvPr/>
          </p:nvCxnSpPr>
          <p:spPr>
            <a:xfrm>
              <a:off x="7881878" y="5185549"/>
              <a:ext cx="78336" cy="2022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9" name="直接连接符 258">
              <a:extLst>
                <a:ext uri="{FF2B5EF4-FFF2-40B4-BE49-F238E27FC236}">
                  <a16:creationId xmlns:a16="http://schemas.microsoft.com/office/drawing/2014/main" id="{38705B2B-61EE-415C-B53D-232957A94DFF}"/>
                </a:ext>
              </a:extLst>
            </p:cNvPr>
            <p:cNvCxnSpPr>
              <a:cxnSpLocks/>
              <a:stCxn id="212" idx="4"/>
              <a:endCxn id="222" idx="0"/>
            </p:cNvCxnSpPr>
            <p:nvPr/>
          </p:nvCxnSpPr>
          <p:spPr>
            <a:xfrm flipH="1">
              <a:off x="7661697" y="5218383"/>
              <a:ext cx="140914" cy="6411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0" name="直接连接符 259">
              <a:extLst>
                <a:ext uri="{FF2B5EF4-FFF2-40B4-BE49-F238E27FC236}">
                  <a16:creationId xmlns:a16="http://schemas.microsoft.com/office/drawing/2014/main" id="{0668968B-D25E-4CC1-90AF-5E9ED98ACAAC}"/>
                </a:ext>
              </a:extLst>
            </p:cNvPr>
            <p:cNvCxnSpPr>
              <a:stCxn id="213" idx="3"/>
              <a:endCxn id="220" idx="7"/>
            </p:cNvCxnSpPr>
            <p:nvPr/>
          </p:nvCxnSpPr>
          <p:spPr>
            <a:xfrm flipH="1">
              <a:off x="8039481" y="5185549"/>
              <a:ext cx="487362" cy="2350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1" name="直接连接符 260">
              <a:extLst>
                <a:ext uri="{FF2B5EF4-FFF2-40B4-BE49-F238E27FC236}">
                  <a16:creationId xmlns:a16="http://schemas.microsoft.com/office/drawing/2014/main" id="{2C889AF7-A96E-478B-8064-DB539FB1B74F}"/>
                </a:ext>
              </a:extLst>
            </p:cNvPr>
            <p:cNvCxnSpPr>
              <a:stCxn id="225" idx="4"/>
              <a:endCxn id="221" idx="0"/>
            </p:cNvCxnSpPr>
            <p:nvPr/>
          </p:nvCxnSpPr>
          <p:spPr>
            <a:xfrm>
              <a:off x="8251199" y="5008344"/>
              <a:ext cx="178483" cy="55765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2" name="直接连接符 261">
              <a:extLst>
                <a:ext uri="{FF2B5EF4-FFF2-40B4-BE49-F238E27FC236}">
                  <a16:creationId xmlns:a16="http://schemas.microsoft.com/office/drawing/2014/main" id="{B86E5539-D049-42E5-9E6F-2EF08FE02393}"/>
                </a:ext>
              </a:extLst>
            </p:cNvPr>
            <p:cNvCxnSpPr>
              <a:stCxn id="217" idx="5"/>
              <a:endCxn id="225" idx="2"/>
            </p:cNvCxnSpPr>
            <p:nvPr/>
          </p:nvCxnSpPr>
          <p:spPr>
            <a:xfrm>
              <a:off x="7682114" y="4737392"/>
              <a:ext cx="456983" cy="15885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3" name="直接连接符 262">
              <a:extLst>
                <a:ext uri="{FF2B5EF4-FFF2-40B4-BE49-F238E27FC236}">
                  <a16:creationId xmlns:a16="http://schemas.microsoft.com/office/drawing/2014/main" id="{74C16AA1-D662-4B97-BE4A-ADD480423B1C}"/>
                </a:ext>
              </a:extLst>
            </p:cNvPr>
            <p:cNvCxnSpPr>
              <a:stCxn id="220" idx="4"/>
              <a:endCxn id="223" idx="1"/>
            </p:cNvCxnSpPr>
            <p:nvPr/>
          </p:nvCxnSpPr>
          <p:spPr>
            <a:xfrm>
              <a:off x="7960214" y="5611968"/>
              <a:ext cx="75705" cy="2381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4" name="直接连接符 263">
              <a:extLst>
                <a:ext uri="{FF2B5EF4-FFF2-40B4-BE49-F238E27FC236}">
                  <a16:creationId xmlns:a16="http://schemas.microsoft.com/office/drawing/2014/main" id="{D9C6D1F6-2684-485D-8EAF-4EA8A44C4D5E}"/>
                </a:ext>
              </a:extLst>
            </p:cNvPr>
            <p:cNvCxnSpPr>
              <a:cxnSpLocks/>
              <a:stCxn id="222" idx="6"/>
              <a:endCxn id="223" idx="2"/>
            </p:cNvCxnSpPr>
            <p:nvPr/>
          </p:nvCxnSpPr>
          <p:spPr>
            <a:xfrm flipV="1">
              <a:off x="7773798" y="5929346"/>
              <a:ext cx="229287" cy="4232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5" name="直接连接符 264">
              <a:extLst>
                <a:ext uri="{FF2B5EF4-FFF2-40B4-BE49-F238E27FC236}">
                  <a16:creationId xmlns:a16="http://schemas.microsoft.com/office/drawing/2014/main" id="{2E415DCC-EA5B-4B86-9892-58A65ACD05C4}"/>
                </a:ext>
              </a:extLst>
            </p:cNvPr>
            <p:cNvCxnSpPr>
              <a:stCxn id="223" idx="7"/>
              <a:endCxn id="221" idx="3"/>
            </p:cNvCxnSpPr>
            <p:nvPr/>
          </p:nvCxnSpPr>
          <p:spPr>
            <a:xfrm flipV="1">
              <a:off x="8194454" y="5757370"/>
              <a:ext cx="155960" cy="927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6" name="直接连接符 265">
              <a:extLst>
                <a:ext uri="{FF2B5EF4-FFF2-40B4-BE49-F238E27FC236}">
                  <a16:creationId xmlns:a16="http://schemas.microsoft.com/office/drawing/2014/main" id="{CF5A6984-04E4-408D-BD0E-EADEDDE75BC5}"/>
                </a:ext>
              </a:extLst>
            </p:cNvPr>
            <p:cNvCxnSpPr>
              <a:stCxn id="220" idx="6"/>
              <a:endCxn id="221" idx="2"/>
            </p:cNvCxnSpPr>
            <p:nvPr/>
          </p:nvCxnSpPr>
          <p:spPr>
            <a:xfrm>
              <a:off x="8072315" y="5499867"/>
              <a:ext cx="245265" cy="1782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7" name="直接连接符 266">
              <a:extLst>
                <a:ext uri="{FF2B5EF4-FFF2-40B4-BE49-F238E27FC236}">
                  <a16:creationId xmlns:a16="http://schemas.microsoft.com/office/drawing/2014/main" id="{667AC116-26E1-47F3-983E-D9E971856F50}"/>
                </a:ext>
              </a:extLst>
            </p:cNvPr>
            <p:cNvCxnSpPr>
              <a:stCxn id="165" idx="5"/>
              <a:endCxn id="186" idx="2"/>
            </p:cNvCxnSpPr>
            <p:nvPr/>
          </p:nvCxnSpPr>
          <p:spPr>
            <a:xfrm>
              <a:off x="3782832" y="5185549"/>
              <a:ext cx="1020225" cy="2630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8" name="直接连接符 267">
              <a:extLst>
                <a:ext uri="{FF2B5EF4-FFF2-40B4-BE49-F238E27FC236}">
                  <a16:creationId xmlns:a16="http://schemas.microsoft.com/office/drawing/2014/main" id="{F6D4C987-5FB3-4080-8151-CBB7A014004B}"/>
                </a:ext>
              </a:extLst>
            </p:cNvPr>
            <p:cNvCxnSpPr>
              <a:stCxn id="221" idx="7"/>
              <a:endCxn id="213" idx="4"/>
            </p:cNvCxnSpPr>
            <p:nvPr/>
          </p:nvCxnSpPr>
          <p:spPr>
            <a:xfrm flipV="1">
              <a:off x="8508949" y="5218383"/>
              <a:ext cx="97162" cy="3804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6" name="直接连接符 275">
              <a:extLst>
                <a:ext uri="{FF2B5EF4-FFF2-40B4-BE49-F238E27FC236}">
                  <a16:creationId xmlns:a16="http://schemas.microsoft.com/office/drawing/2014/main" id="{8C08DC0B-1D96-49CC-B85F-EC191C4802C0}"/>
                </a:ext>
              </a:extLst>
            </p:cNvPr>
            <p:cNvCxnSpPr>
              <a:stCxn id="164" idx="5"/>
              <a:endCxn id="172" idx="1"/>
            </p:cNvCxnSpPr>
            <p:nvPr/>
          </p:nvCxnSpPr>
          <p:spPr>
            <a:xfrm>
              <a:off x="2958214" y="5185549"/>
              <a:ext cx="476316" cy="47837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8" name="组合 277">
            <a:extLst>
              <a:ext uri="{FF2B5EF4-FFF2-40B4-BE49-F238E27FC236}">
                <a16:creationId xmlns:a16="http://schemas.microsoft.com/office/drawing/2014/main" id="{885C3F9B-92E3-4DC1-896E-5FCEA8B5413C}"/>
              </a:ext>
            </a:extLst>
          </p:cNvPr>
          <p:cNvGrpSpPr/>
          <p:nvPr/>
        </p:nvGrpSpPr>
        <p:grpSpPr>
          <a:xfrm>
            <a:off x="3035086" y="3776837"/>
            <a:ext cx="4549949" cy="2115963"/>
            <a:chOff x="3477046" y="4195937"/>
            <a:chExt cx="4549949" cy="2115963"/>
          </a:xfrm>
        </p:grpSpPr>
        <p:sp>
          <p:nvSpPr>
            <p:cNvPr id="279" name="乘号 278">
              <a:extLst>
                <a:ext uri="{FF2B5EF4-FFF2-40B4-BE49-F238E27FC236}">
                  <a16:creationId xmlns:a16="http://schemas.microsoft.com/office/drawing/2014/main" id="{27330383-622A-4875-BCE1-B001AEF68C96}"/>
                </a:ext>
              </a:extLst>
            </p:cNvPr>
            <p:cNvSpPr/>
            <p:nvPr/>
          </p:nvSpPr>
          <p:spPr>
            <a:xfrm>
              <a:off x="3477046" y="4879298"/>
              <a:ext cx="461822" cy="461822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0" name="乘号 279">
              <a:extLst>
                <a:ext uri="{FF2B5EF4-FFF2-40B4-BE49-F238E27FC236}">
                  <a16:creationId xmlns:a16="http://schemas.microsoft.com/office/drawing/2014/main" id="{B90D1293-71B0-4BAA-A6B7-48384329C5C5}"/>
                </a:ext>
              </a:extLst>
            </p:cNvPr>
            <p:cNvSpPr/>
            <p:nvPr/>
          </p:nvSpPr>
          <p:spPr>
            <a:xfrm>
              <a:off x="4296104" y="4872554"/>
              <a:ext cx="461822" cy="461822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1" name="乘号 280">
              <a:extLst>
                <a:ext uri="{FF2B5EF4-FFF2-40B4-BE49-F238E27FC236}">
                  <a16:creationId xmlns:a16="http://schemas.microsoft.com/office/drawing/2014/main" id="{CAD80092-83B1-4A89-81A8-0044E2B8135E}"/>
                </a:ext>
              </a:extLst>
            </p:cNvPr>
            <p:cNvSpPr/>
            <p:nvPr/>
          </p:nvSpPr>
          <p:spPr>
            <a:xfrm>
              <a:off x="5593576" y="4195937"/>
              <a:ext cx="461822" cy="461822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2" name="乘号 281">
              <a:extLst>
                <a:ext uri="{FF2B5EF4-FFF2-40B4-BE49-F238E27FC236}">
                  <a16:creationId xmlns:a16="http://schemas.microsoft.com/office/drawing/2014/main" id="{59AFFD45-A5FE-4D3C-B61E-A75D9B8BA464}"/>
                </a:ext>
              </a:extLst>
            </p:cNvPr>
            <p:cNvSpPr/>
            <p:nvPr/>
          </p:nvSpPr>
          <p:spPr>
            <a:xfrm>
              <a:off x="5359131" y="5850078"/>
              <a:ext cx="461822" cy="461822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3" name="乘号 282">
              <a:extLst>
                <a:ext uri="{FF2B5EF4-FFF2-40B4-BE49-F238E27FC236}">
                  <a16:creationId xmlns:a16="http://schemas.microsoft.com/office/drawing/2014/main" id="{9F56E4BF-5F95-4910-A9A9-ECCF00866693}"/>
                </a:ext>
              </a:extLst>
            </p:cNvPr>
            <p:cNvSpPr/>
            <p:nvPr/>
          </p:nvSpPr>
          <p:spPr>
            <a:xfrm>
              <a:off x="6758226" y="4861587"/>
              <a:ext cx="461822" cy="461822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4" name="乘号 283">
              <a:extLst>
                <a:ext uri="{FF2B5EF4-FFF2-40B4-BE49-F238E27FC236}">
                  <a16:creationId xmlns:a16="http://schemas.microsoft.com/office/drawing/2014/main" id="{CA70E8B9-8C85-4C40-A3C6-A5306592C274}"/>
                </a:ext>
              </a:extLst>
            </p:cNvPr>
            <p:cNvSpPr/>
            <p:nvPr/>
          </p:nvSpPr>
          <p:spPr>
            <a:xfrm>
              <a:off x="7434064" y="5736776"/>
              <a:ext cx="461822" cy="461822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5" name="乘号 284">
              <a:extLst>
                <a:ext uri="{FF2B5EF4-FFF2-40B4-BE49-F238E27FC236}">
                  <a16:creationId xmlns:a16="http://schemas.microsoft.com/office/drawing/2014/main" id="{63960E98-C076-4533-A1AF-66D389C7F7C2}"/>
                </a:ext>
              </a:extLst>
            </p:cNvPr>
            <p:cNvSpPr/>
            <p:nvPr/>
          </p:nvSpPr>
          <p:spPr>
            <a:xfrm>
              <a:off x="7383983" y="4418124"/>
              <a:ext cx="461822" cy="461822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6" name="乘号 285">
              <a:extLst>
                <a:ext uri="{FF2B5EF4-FFF2-40B4-BE49-F238E27FC236}">
                  <a16:creationId xmlns:a16="http://schemas.microsoft.com/office/drawing/2014/main" id="{CF9B359F-65AD-426B-A33E-8D3374585CE8}"/>
                </a:ext>
              </a:extLst>
            </p:cNvPr>
            <p:cNvSpPr/>
            <p:nvPr/>
          </p:nvSpPr>
          <p:spPr>
            <a:xfrm>
              <a:off x="7565173" y="4873282"/>
              <a:ext cx="461822" cy="461822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00" name="组合 299">
            <a:extLst>
              <a:ext uri="{FF2B5EF4-FFF2-40B4-BE49-F238E27FC236}">
                <a16:creationId xmlns:a16="http://schemas.microsoft.com/office/drawing/2014/main" id="{1171B0A4-A6D6-432F-AD72-36095667C351}"/>
              </a:ext>
            </a:extLst>
          </p:cNvPr>
          <p:cNvGrpSpPr/>
          <p:nvPr/>
        </p:nvGrpSpPr>
        <p:grpSpPr>
          <a:xfrm>
            <a:off x="2516254" y="4766449"/>
            <a:ext cx="5568629" cy="696918"/>
            <a:chOff x="2516254" y="4766449"/>
            <a:chExt cx="5568629" cy="696918"/>
          </a:xfrm>
        </p:grpSpPr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132BF3DE-8547-4662-AA4A-0328ACA43069}"/>
                </a:ext>
              </a:extLst>
            </p:cNvPr>
            <p:cNvCxnSpPr>
              <a:cxnSpLocks/>
              <a:stCxn id="164" idx="5"/>
              <a:endCxn id="172" idx="1"/>
            </p:cNvCxnSpPr>
            <p:nvPr/>
          </p:nvCxnSpPr>
          <p:spPr>
            <a:xfrm>
              <a:off x="2516254" y="4766449"/>
              <a:ext cx="476316" cy="478377"/>
            </a:xfrm>
            <a:prstGeom prst="line">
              <a:avLst/>
            </a:prstGeom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直接连接符 286">
              <a:extLst>
                <a:ext uri="{FF2B5EF4-FFF2-40B4-BE49-F238E27FC236}">
                  <a16:creationId xmlns:a16="http://schemas.microsoft.com/office/drawing/2014/main" id="{5D5765C1-0490-4EF3-8533-B2411ECAA3AD}"/>
                </a:ext>
              </a:extLst>
            </p:cNvPr>
            <p:cNvCxnSpPr>
              <a:cxnSpLocks/>
              <a:stCxn id="173" idx="2"/>
              <a:endCxn id="172" idx="6"/>
            </p:cNvCxnSpPr>
            <p:nvPr/>
          </p:nvCxnSpPr>
          <p:spPr>
            <a:xfrm flipH="1">
              <a:off x="3183939" y="5253654"/>
              <a:ext cx="556358" cy="70440"/>
            </a:xfrm>
            <a:prstGeom prst="line">
              <a:avLst/>
            </a:prstGeom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直接连接符 287">
              <a:extLst>
                <a:ext uri="{FF2B5EF4-FFF2-40B4-BE49-F238E27FC236}">
                  <a16:creationId xmlns:a16="http://schemas.microsoft.com/office/drawing/2014/main" id="{65889746-DC19-4C47-B48A-59A31F432C13}"/>
                </a:ext>
              </a:extLst>
            </p:cNvPr>
            <p:cNvCxnSpPr>
              <a:cxnSpLocks/>
              <a:stCxn id="174" idx="2"/>
              <a:endCxn id="173" idx="5"/>
            </p:cNvCxnSpPr>
            <p:nvPr/>
          </p:nvCxnSpPr>
          <p:spPr>
            <a:xfrm flipH="1" flipV="1">
              <a:off x="3931666" y="5332921"/>
              <a:ext cx="477090" cy="130446"/>
            </a:xfrm>
            <a:prstGeom prst="line">
              <a:avLst/>
            </a:prstGeom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直接连接符 288">
              <a:extLst>
                <a:ext uri="{FF2B5EF4-FFF2-40B4-BE49-F238E27FC236}">
                  <a16:creationId xmlns:a16="http://schemas.microsoft.com/office/drawing/2014/main" id="{B57F6371-B7CB-48FF-8153-28D2A83D5139}"/>
                </a:ext>
              </a:extLst>
            </p:cNvPr>
            <p:cNvCxnSpPr>
              <a:cxnSpLocks/>
              <a:stCxn id="174" idx="6"/>
              <a:endCxn id="180" idx="3"/>
            </p:cNvCxnSpPr>
            <p:nvPr/>
          </p:nvCxnSpPr>
          <p:spPr>
            <a:xfrm flipV="1">
              <a:off x="4632959" y="5305436"/>
              <a:ext cx="847666" cy="157931"/>
            </a:xfrm>
            <a:prstGeom prst="line">
              <a:avLst/>
            </a:prstGeom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直接连接符 289">
              <a:extLst>
                <a:ext uri="{FF2B5EF4-FFF2-40B4-BE49-F238E27FC236}">
                  <a16:creationId xmlns:a16="http://schemas.microsoft.com/office/drawing/2014/main" id="{4CAF6427-FD61-4193-8A84-95EC3B16E92F}"/>
                </a:ext>
              </a:extLst>
            </p:cNvPr>
            <p:cNvCxnSpPr>
              <a:cxnSpLocks/>
              <a:stCxn id="168" idx="4"/>
              <a:endCxn id="180" idx="7"/>
            </p:cNvCxnSpPr>
            <p:nvPr/>
          </p:nvCxnSpPr>
          <p:spPr>
            <a:xfrm flipH="1">
              <a:off x="5639160" y="4799283"/>
              <a:ext cx="84277" cy="347618"/>
            </a:xfrm>
            <a:prstGeom prst="line">
              <a:avLst/>
            </a:prstGeom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直接连接符 290">
              <a:extLst>
                <a:ext uri="{FF2B5EF4-FFF2-40B4-BE49-F238E27FC236}">
                  <a16:creationId xmlns:a16="http://schemas.microsoft.com/office/drawing/2014/main" id="{BE436E95-B620-434B-93A1-4BA692EE7270}"/>
                </a:ext>
              </a:extLst>
            </p:cNvPr>
            <p:cNvCxnSpPr>
              <a:cxnSpLocks/>
              <a:stCxn id="168" idx="5"/>
              <a:endCxn id="183" idx="1"/>
            </p:cNvCxnSpPr>
            <p:nvPr/>
          </p:nvCxnSpPr>
          <p:spPr>
            <a:xfrm>
              <a:off x="5802704" y="4766449"/>
              <a:ext cx="248939" cy="440326"/>
            </a:xfrm>
            <a:prstGeom prst="line">
              <a:avLst/>
            </a:prstGeom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直接连接符 291">
              <a:extLst>
                <a:ext uri="{FF2B5EF4-FFF2-40B4-BE49-F238E27FC236}">
                  <a16:creationId xmlns:a16="http://schemas.microsoft.com/office/drawing/2014/main" id="{FCF78F55-059D-467A-9A10-9E1B42D292BA}"/>
                </a:ext>
              </a:extLst>
            </p:cNvPr>
            <p:cNvCxnSpPr>
              <a:cxnSpLocks/>
              <a:stCxn id="219" idx="3"/>
              <a:endCxn id="183" idx="6"/>
            </p:cNvCxnSpPr>
            <p:nvPr/>
          </p:nvCxnSpPr>
          <p:spPr>
            <a:xfrm flipH="1">
              <a:off x="6243012" y="5143496"/>
              <a:ext cx="276648" cy="142547"/>
            </a:xfrm>
            <a:prstGeom prst="line">
              <a:avLst/>
            </a:prstGeom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直接连接符 293">
              <a:extLst>
                <a:ext uri="{FF2B5EF4-FFF2-40B4-BE49-F238E27FC236}">
                  <a16:creationId xmlns:a16="http://schemas.microsoft.com/office/drawing/2014/main" id="{2FC59213-A99E-44D1-BD54-AE3456048CE1}"/>
                </a:ext>
              </a:extLst>
            </p:cNvPr>
            <p:cNvCxnSpPr>
              <a:cxnSpLocks/>
              <a:stCxn id="220" idx="2"/>
              <a:endCxn id="219" idx="6"/>
            </p:cNvCxnSpPr>
            <p:nvPr/>
          </p:nvCxnSpPr>
          <p:spPr>
            <a:xfrm flipH="1" flipV="1">
              <a:off x="6711029" y="5064229"/>
              <a:ext cx="695123" cy="16538"/>
            </a:xfrm>
            <a:prstGeom prst="line">
              <a:avLst/>
            </a:prstGeom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直接连接符 296">
              <a:extLst>
                <a:ext uri="{FF2B5EF4-FFF2-40B4-BE49-F238E27FC236}">
                  <a16:creationId xmlns:a16="http://schemas.microsoft.com/office/drawing/2014/main" id="{B1440229-B5EB-4BEF-BE73-B4DC212B1431}"/>
                </a:ext>
              </a:extLst>
            </p:cNvPr>
            <p:cNvCxnSpPr>
              <a:cxnSpLocks/>
              <a:stCxn id="213" idx="3"/>
              <a:endCxn id="220" idx="7"/>
            </p:cNvCxnSpPr>
            <p:nvPr/>
          </p:nvCxnSpPr>
          <p:spPr>
            <a:xfrm flipH="1">
              <a:off x="7597521" y="4766449"/>
              <a:ext cx="487362" cy="235050"/>
            </a:xfrm>
            <a:prstGeom prst="line">
              <a:avLst/>
            </a:prstGeom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1" name="矩形 300">
            <a:extLst>
              <a:ext uri="{FF2B5EF4-FFF2-40B4-BE49-F238E27FC236}">
                <a16:creationId xmlns:a16="http://schemas.microsoft.com/office/drawing/2014/main" id="{3BA10E00-F21E-4DF3-8562-18A71B43CAF4}"/>
              </a:ext>
            </a:extLst>
          </p:cNvPr>
          <p:cNvSpPr/>
          <p:nvPr/>
        </p:nvSpPr>
        <p:spPr>
          <a:xfrm>
            <a:off x="8961119" y="4266437"/>
            <a:ext cx="1790701" cy="1608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3" name="椭圆 302">
            <a:extLst>
              <a:ext uri="{FF2B5EF4-FFF2-40B4-BE49-F238E27FC236}">
                <a16:creationId xmlns:a16="http://schemas.microsoft.com/office/drawing/2014/main" id="{D4A0D6B1-5DB6-4188-850D-FAEB091F24AC}"/>
              </a:ext>
            </a:extLst>
          </p:cNvPr>
          <p:cNvSpPr/>
          <p:nvPr/>
        </p:nvSpPr>
        <p:spPr>
          <a:xfrm>
            <a:off x="9048968" y="4384767"/>
            <a:ext cx="224203" cy="22420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04" name="文本框 303">
            <a:extLst>
              <a:ext uri="{FF2B5EF4-FFF2-40B4-BE49-F238E27FC236}">
                <a16:creationId xmlns:a16="http://schemas.microsoft.com/office/drawing/2014/main" id="{2CD0A18F-2FFE-4807-980C-9FE562B4D223}"/>
              </a:ext>
            </a:extLst>
          </p:cNvPr>
          <p:cNvSpPr txBox="1"/>
          <p:nvPr/>
        </p:nvSpPr>
        <p:spPr>
          <a:xfrm>
            <a:off x="9273171" y="4324536"/>
            <a:ext cx="1600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source vertex</a:t>
            </a:r>
            <a:endParaRPr lang="zh-CN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6" name="椭圆 305">
            <a:extLst>
              <a:ext uri="{FF2B5EF4-FFF2-40B4-BE49-F238E27FC236}">
                <a16:creationId xmlns:a16="http://schemas.microsoft.com/office/drawing/2014/main" id="{391CC2F0-6A25-4EAB-81F6-C5E162E4A930}"/>
              </a:ext>
            </a:extLst>
          </p:cNvPr>
          <p:cNvSpPr/>
          <p:nvPr/>
        </p:nvSpPr>
        <p:spPr>
          <a:xfrm>
            <a:off x="9048968" y="4733265"/>
            <a:ext cx="224203" cy="22420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08" name="文本框 307">
            <a:extLst>
              <a:ext uri="{FF2B5EF4-FFF2-40B4-BE49-F238E27FC236}">
                <a16:creationId xmlns:a16="http://schemas.microsoft.com/office/drawing/2014/main" id="{28221889-CDF6-4778-B90B-0CC9653DA754}"/>
              </a:ext>
            </a:extLst>
          </p:cNvPr>
          <p:cNvSpPr txBox="1"/>
          <p:nvPr/>
        </p:nvSpPr>
        <p:spPr>
          <a:xfrm>
            <a:off x="9273171" y="4673034"/>
            <a:ext cx="1600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target vertex</a:t>
            </a:r>
            <a:endParaRPr lang="zh-CN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" name="乘号 309">
            <a:extLst>
              <a:ext uri="{FF2B5EF4-FFF2-40B4-BE49-F238E27FC236}">
                <a16:creationId xmlns:a16="http://schemas.microsoft.com/office/drawing/2014/main" id="{7C505355-E177-4F5B-BACF-B5CA604CBAE9}"/>
              </a:ext>
            </a:extLst>
          </p:cNvPr>
          <p:cNvSpPr/>
          <p:nvPr/>
        </p:nvSpPr>
        <p:spPr>
          <a:xfrm>
            <a:off x="8928285" y="4956781"/>
            <a:ext cx="461822" cy="461822"/>
          </a:xfrm>
          <a:prstGeom prst="mathMultiply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2" name="文本框 311">
            <a:extLst>
              <a:ext uri="{FF2B5EF4-FFF2-40B4-BE49-F238E27FC236}">
                <a16:creationId xmlns:a16="http://schemas.microsoft.com/office/drawing/2014/main" id="{A34256FF-2D0C-41C4-9DC5-F9AC2836475E}"/>
              </a:ext>
            </a:extLst>
          </p:cNvPr>
          <p:cNvSpPr txBox="1"/>
          <p:nvPr/>
        </p:nvSpPr>
        <p:spPr>
          <a:xfrm>
            <a:off x="9273171" y="5021532"/>
            <a:ext cx="1600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failed vertex</a:t>
            </a:r>
            <a:endParaRPr lang="zh-CN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3" name="直接连接符 312">
            <a:extLst>
              <a:ext uri="{FF2B5EF4-FFF2-40B4-BE49-F238E27FC236}">
                <a16:creationId xmlns:a16="http://schemas.microsoft.com/office/drawing/2014/main" id="{6E486244-47FB-4126-BE9B-FEFE6A3A2A4D}"/>
              </a:ext>
            </a:extLst>
          </p:cNvPr>
          <p:cNvCxnSpPr>
            <a:cxnSpLocks/>
          </p:cNvCxnSpPr>
          <p:nvPr/>
        </p:nvCxnSpPr>
        <p:spPr>
          <a:xfrm flipH="1">
            <a:off x="9020033" y="5547623"/>
            <a:ext cx="272488" cy="0"/>
          </a:xfrm>
          <a:prstGeom prst="line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文本框 317">
            <a:extLst>
              <a:ext uri="{FF2B5EF4-FFF2-40B4-BE49-F238E27FC236}">
                <a16:creationId xmlns:a16="http://schemas.microsoft.com/office/drawing/2014/main" id="{B13D6D4B-111F-4F07-9F71-1EECE950A32B}"/>
              </a:ext>
            </a:extLst>
          </p:cNvPr>
          <p:cNvSpPr txBox="1"/>
          <p:nvPr/>
        </p:nvSpPr>
        <p:spPr>
          <a:xfrm>
            <a:off x="9264847" y="5371220"/>
            <a:ext cx="1600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optimal path</a:t>
            </a:r>
            <a:endParaRPr lang="zh-CN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椭圆 138">
            <a:extLst>
              <a:ext uri="{FF2B5EF4-FFF2-40B4-BE49-F238E27FC236}">
                <a16:creationId xmlns:a16="http://schemas.microsoft.com/office/drawing/2014/main" id="{3852858B-6250-44C4-A2A6-7153E34AB192}"/>
              </a:ext>
            </a:extLst>
          </p:cNvPr>
          <p:cNvSpPr/>
          <p:nvPr/>
        </p:nvSpPr>
        <p:spPr>
          <a:xfrm>
            <a:off x="2323764" y="4575334"/>
            <a:ext cx="224203" cy="22420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0" name="椭圆 139">
            <a:extLst>
              <a:ext uri="{FF2B5EF4-FFF2-40B4-BE49-F238E27FC236}">
                <a16:creationId xmlns:a16="http://schemas.microsoft.com/office/drawing/2014/main" id="{8CDEC113-8011-44E8-88E5-3A417785F0B6}"/>
              </a:ext>
            </a:extLst>
          </p:cNvPr>
          <p:cNvSpPr/>
          <p:nvPr/>
        </p:nvSpPr>
        <p:spPr>
          <a:xfrm>
            <a:off x="8050928" y="4575334"/>
            <a:ext cx="224203" cy="22420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401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1" grpId="0" animBg="1"/>
      <p:bldP spid="303" grpId="0" animBg="1"/>
      <p:bldP spid="304" grpId="0"/>
      <p:bldP spid="306" grpId="0" animBg="1"/>
      <p:bldP spid="308" grpId="0"/>
      <p:bldP spid="310" grpId="0" animBg="1"/>
      <p:bldP spid="312" grpId="0"/>
      <p:bldP spid="318" grpId="0"/>
      <p:bldP spid="139" grpId="0" animBg="1"/>
      <p:bldP spid="1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8B35B7-ABCB-4F32-A39B-836B64E8852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How Hard Is the Problem?</a:t>
            </a:r>
            <a:endParaRPr lang="zh-CN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7E486A7-0128-480E-AA1A-E58223EFB9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r>
                  <a:rPr lang="en-US" altLang="zh-CN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failures, undirected graph</a:t>
                </a:r>
              </a:p>
              <a:p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Desired query time: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poly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func>
                          <m:func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altLang="zh-CN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altLang="zh-CN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7E486A7-0128-480E-AA1A-E58223EFB9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3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>
            <a:extLst>
              <a:ext uri="{FF2B5EF4-FFF2-40B4-BE49-F238E27FC236}">
                <a16:creationId xmlns:a16="http://schemas.microsoft.com/office/drawing/2014/main" id="{5804C8A7-662D-41D9-9806-E745C1D3D28F}"/>
              </a:ext>
            </a:extLst>
          </p:cNvPr>
          <p:cNvSpPr txBox="1"/>
          <p:nvPr/>
        </p:nvSpPr>
        <p:spPr>
          <a:xfrm>
            <a:off x="4659407" y="3394029"/>
            <a:ext cx="181087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connectivity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6703BF1-C499-47F1-8329-78AE0B371437}"/>
              </a:ext>
            </a:extLst>
          </p:cNvPr>
          <p:cNvSpPr txBox="1"/>
          <p:nvPr/>
        </p:nvSpPr>
        <p:spPr>
          <a:xfrm>
            <a:off x="8566899" y="3209364"/>
            <a:ext cx="134022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approx. distance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F98ADC01-D0AB-4999-9AD4-424FB1B77047}"/>
                  </a:ext>
                </a:extLst>
              </p:cNvPr>
              <p:cNvSpPr txBox="1"/>
              <p:nvPr/>
            </p:nvSpPr>
            <p:spPr>
              <a:xfrm>
                <a:off x="1524002" y="4392705"/>
                <a:ext cx="2241176" cy="46166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r>
                  <a:rPr lang="zh-CN" alt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edge failures</a:t>
                </a:r>
                <a:endParaRPr lang="zh-CN" alt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F98ADC01-D0AB-4999-9AD4-424FB1B770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2" y="4392705"/>
                <a:ext cx="2241176" cy="461665"/>
              </a:xfrm>
              <a:prstGeom prst="rect">
                <a:avLst/>
              </a:prstGeom>
              <a:blipFill>
                <a:blip r:embed="rId4"/>
                <a:stretch>
                  <a:fillRect l="-813" t="-9211" r="-2439" b="-302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E2636651-2A42-4455-898F-2D951EB7CDBB}"/>
                  </a:ext>
                </a:extLst>
              </p:cNvPr>
              <p:cNvSpPr txBox="1"/>
              <p:nvPr/>
            </p:nvSpPr>
            <p:spPr>
              <a:xfrm>
                <a:off x="1434354" y="5549618"/>
                <a:ext cx="2420471" cy="46166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r>
                  <a:rPr lang="zh-CN" alt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vertex failures</a:t>
                </a:r>
                <a:endParaRPr lang="zh-CN" alt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E2636651-2A42-4455-898F-2D951EB7CD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4354" y="5549618"/>
                <a:ext cx="2420471" cy="461665"/>
              </a:xfrm>
              <a:prstGeom prst="rect">
                <a:avLst/>
              </a:prstGeom>
              <a:blipFill>
                <a:blip r:embed="rId5"/>
                <a:stretch>
                  <a:fillRect l="-754" t="-9091" r="-1508" b="-285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本框 18">
            <a:extLst>
              <a:ext uri="{FF2B5EF4-FFF2-40B4-BE49-F238E27FC236}">
                <a16:creationId xmlns:a16="http://schemas.microsoft.com/office/drawing/2014/main" id="{F553CE70-3690-4FF4-914A-0C006B8AF88C}"/>
              </a:ext>
            </a:extLst>
          </p:cNvPr>
          <p:cNvSpPr txBox="1"/>
          <p:nvPr/>
        </p:nvSpPr>
        <p:spPr>
          <a:xfrm>
            <a:off x="4659407" y="4140826"/>
            <a:ext cx="977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[PT’07]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A840F550-A4DA-4583-BA6D-E64CE8E2C45A}"/>
              </a:ext>
            </a:extLst>
          </p:cNvPr>
          <p:cNvSpPr txBox="1"/>
          <p:nvPr/>
        </p:nvSpPr>
        <p:spPr>
          <a:xfrm>
            <a:off x="5564842" y="4140826"/>
            <a:ext cx="977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[DP’10]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26E0D9CF-FEE4-4593-B67F-91EA703C15AA}"/>
              </a:ext>
            </a:extLst>
          </p:cNvPr>
          <p:cNvSpPr txBox="1"/>
          <p:nvPr/>
        </p:nvSpPr>
        <p:spPr>
          <a:xfrm>
            <a:off x="4820772" y="4501193"/>
            <a:ext cx="1954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Fully dynamic connectivity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4B31E72-3CD8-40EB-8260-BA6DD7F7CE2C}"/>
              </a:ext>
            </a:extLst>
          </p:cNvPr>
          <p:cNvSpPr txBox="1"/>
          <p:nvPr/>
        </p:nvSpPr>
        <p:spPr>
          <a:xfrm>
            <a:off x="4659407" y="5627639"/>
            <a:ext cx="977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[DP’10]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3BFE5A59-CC41-43A5-A965-544D37CECB66}"/>
              </a:ext>
            </a:extLst>
          </p:cNvPr>
          <p:cNvSpPr txBox="1"/>
          <p:nvPr/>
        </p:nvSpPr>
        <p:spPr>
          <a:xfrm>
            <a:off x="5564842" y="5632594"/>
            <a:ext cx="977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[DP’17]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9247CA16-F044-4B3C-8462-E6021995AB0C}"/>
                  </a:ext>
                </a:extLst>
              </p:cNvPr>
              <p:cNvSpPr txBox="1"/>
              <p:nvPr/>
            </p:nvSpPr>
            <p:spPr>
              <a:xfrm>
                <a:off x="7904071" y="4254205"/>
                <a:ext cx="26658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[CLPR’10]: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e>
                    </m:d>
                  </m:oMath>
                </a14:m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altLang="zh-CN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approx</a:t>
                </a:r>
                <a:endParaRPr lang="zh-CN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9247CA16-F044-4B3C-8462-E6021995A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071" y="4254205"/>
                <a:ext cx="2665878" cy="369332"/>
              </a:xfrm>
              <a:prstGeom prst="rect">
                <a:avLst/>
              </a:prstGeom>
              <a:blipFill>
                <a:blip r:embed="rId6"/>
                <a:stretch>
                  <a:fillRect l="-2059" t="-10000" r="-229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02644B6F-E5D1-4E42-AE0B-6F6377B08DA3}"/>
                  </a:ext>
                </a:extLst>
              </p:cNvPr>
              <p:cNvSpPr txBox="1"/>
              <p:nvPr/>
            </p:nvSpPr>
            <p:spPr>
              <a:xfrm>
                <a:off x="7738224" y="4623537"/>
                <a:ext cx="29975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[CCFK’17]: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1+</m:t>
                        </m:r>
                        <m:r>
                          <a:rPr lang="en-US" altLang="zh-CN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𝜖</m:t>
                        </m:r>
                      </m:e>
                    </m:d>
                  </m:oMath>
                </a14:m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altLang="zh-CN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approx</a:t>
                </a:r>
                <a:endParaRPr lang="zh-CN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02644B6F-E5D1-4E42-AE0B-6F6377B08D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8224" y="4623537"/>
                <a:ext cx="2997572" cy="369332"/>
              </a:xfrm>
              <a:prstGeom prst="rect">
                <a:avLst/>
              </a:prstGeom>
              <a:blipFill>
                <a:blip r:embed="rId7"/>
                <a:stretch>
                  <a:fillRect l="-1626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矩形 31">
            <a:extLst>
              <a:ext uri="{FF2B5EF4-FFF2-40B4-BE49-F238E27FC236}">
                <a16:creationId xmlns:a16="http://schemas.microsoft.com/office/drawing/2014/main" id="{C98A325C-7E13-4A10-B989-3ABCFF999D7B}"/>
              </a:ext>
            </a:extLst>
          </p:cNvPr>
          <p:cNvSpPr/>
          <p:nvPr/>
        </p:nvSpPr>
        <p:spPr>
          <a:xfrm>
            <a:off x="8836901" y="5318785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??</a:t>
            </a:r>
            <a:endParaRPr lang="zh-CN" altLang="en-US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B22B0D5A-0B36-4642-A2E9-5EB109D678AC}"/>
              </a:ext>
            </a:extLst>
          </p:cNvPr>
          <p:cNvSpPr txBox="1"/>
          <p:nvPr/>
        </p:nvSpPr>
        <p:spPr>
          <a:xfrm>
            <a:off x="8035127" y="5519917"/>
            <a:ext cx="2403766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work!</a:t>
            </a:r>
            <a:endParaRPr lang="zh-CN" altLang="en-US" sz="3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83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  <p:bldP spid="16" grpId="0" animBg="1"/>
      <p:bldP spid="18" grpId="0" animBg="1"/>
      <p:bldP spid="19" grpId="0"/>
      <p:bldP spid="21" grpId="0"/>
      <p:bldP spid="23" grpId="0"/>
      <p:bldP spid="25" grpId="0"/>
      <p:bldP spid="27" grpId="0"/>
      <p:bldP spid="29" grpId="0"/>
      <p:bldP spid="31" grpId="0"/>
      <p:bldP spid="32" grpId="0"/>
      <p:bldP spid="32" grpId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B9578927-3419-413E-A8C4-C494D1A08CD5}"/>
              </a:ext>
            </a:extLst>
          </p:cNvPr>
          <p:cNvSpPr/>
          <p:nvPr/>
        </p:nvSpPr>
        <p:spPr>
          <a:xfrm>
            <a:off x="1412239" y="2749550"/>
            <a:ext cx="9042399" cy="939165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938B35B7-ABCB-4F32-A39B-836B64E8852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Our Results</a:t>
            </a:r>
            <a:endParaRPr lang="zh-CN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E486A7-0128-480E-AA1A-E58223EFB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We present two oracles:*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5">
                <a:extLst>
                  <a:ext uri="{FF2B5EF4-FFF2-40B4-BE49-F238E27FC236}">
                    <a16:creationId xmlns:a16="http://schemas.microsoft.com/office/drawing/2014/main" id="{52DD8BF0-22D6-40D1-A893-D72B049B1E8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615264"/>
                  </p:ext>
                </p:extLst>
              </p:nvPr>
            </p:nvGraphicFramePr>
            <p:xfrm>
              <a:off x="1412240" y="2749550"/>
              <a:ext cx="9042399" cy="939165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3139440">
                      <a:extLst>
                        <a:ext uri="{9D8B030D-6E8A-4147-A177-3AD203B41FA5}">
                          <a16:colId xmlns:a16="http://schemas.microsoft.com/office/drawing/2014/main" val="2559917456"/>
                        </a:ext>
                      </a:extLst>
                    </a:gridCol>
                    <a:gridCol w="3291840">
                      <a:extLst>
                        <a:ext uri="{9D8B030D-6E8A-4147-A177-3AD203B41FA5}">
                          <a16:colId xmlns:a16="http://schemas.microsoft.com/office/drawing/2014/main" val="2630285783"/>
                        </a:ext>
                      </a:extLst>
                    </a:gridCol>
                    <a:gridCol w="2611119">
                      <a:extLst>
                        <a:ext uri="{9D8B030D-6E8A-4147-A177-3AD203B41FA5}">
                          <a16:colId xmlns:a16="http://schemas.microsoft.com/office/drawing/2014/main" val="342953753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/>
                            <a:t>Space Complexity</a:t>
                          </a:r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/>
                            <a:t>Query Time</a:t>
                          </a:r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/>
                            <a:t>Stretch</a:t>
                          </a:r>
                          <a:endParaRPr lang="zh-CN" alt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02223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2.01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altLang="zh-CN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altLang="zh-CN" sz="2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altLang="zh-CN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𝜖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zh-CN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p>
                                        </m:sSup>
                                        <m:func>
                                          <m:funcPr>
                                            <m:ctrlPr>
                                              <a:rPr lang="en-US" altLang="zh-CN" sz="2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altLang="zh-CN" sz="2400" b="0" i="0" smtClean="0">
                                                <a:latin typeface="Cambria Math" panose="02040503050406030204" pitchFamily="18" charset="0"/>
                                              </a:rPr>
                                              <m:t>log</m:t>
                                            </m:r>
                                          </m:fName>
                                          <m:e>
                                            <m:r>
                                              <a:rPr lang="en-US" altLang="zh-CN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e>
                                        </m:func>
                                      </m:e>
                                    </m:d>
                                  </m:e>
                                  <m:sup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  <m:d>
                                      <m:dPr>
                                        <m:ctrlPr>
                                          <a:rPr lang="en-US" altLang="zh-CN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CN" sz="2400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</m:d>
                                  </m:sup>
                                </m:sSup>
                              </m:oMath>
                            </m:oMathPara>
                          </a14:m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sz="2400" b="0" i="0" smtClean="0">
                                    <a:latin typeface="Cambria Math" panose="02040503050406030204" pitchFamily="18" charset="0"/>
                                  </a:rPr>
                                  <m:t>poly</m:t>
                                </m:r>
                                <m:d>
                                  <m:dPr>
                                    <m:ctrlP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altLang="zh-CN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zh-CN" sz="2400" b="0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altLang="zh-CN" sz="24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p>
                                      <m:sSupPr>
                                        <m:ctrlPr>
                                          <a:rPr lang="en-US" altLang="zh-CN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2400" b="0" i="1" smtClean="0">
                                            <a:latin typeface="Cambria Math" panose="02040503050406030204" pitchFamily="18" charset="0"/>
                                          </a:rPr>
                                          <m:t>𝜖</m:t>
                                        </m:r>
                                      </m:e>
                                      <m:sup>
                                        <m:r>
                                          <a:rPr lang="en-US" altLang="zh-CN" sz="2400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p>
                                    </m:sSup>
                                  </m:e>
                                </m:d>
                              </m:oMath>
                            </m:oMathPara>
                          </a14:m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oMath>
                            </m:oMathPara>
                          </a14:m>
                          <a:endParaRPr lang="zh-CN" alt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25814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5">
                <a:extLst>
                  <a:ext uri="{FF2B5EF4-FFF2-40B4-BE49-F238E27FC236}">
                    <a16:creationId xmlns:a16="http://schemas.microsoft.com/office/drawing/2014/main" id="{52DD8BF0-22D6-40D1-A893-D72B049B1E8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615264"/>
                  </p:ext>
                </p:extLst>
              </p:nvPr>
            </p:nvGraphicFramePr>
            <p:xfrm>
              <a:off x="1412240" y="2749550"/>
              <a:ext cx="9042399" cy="939165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3139440">
                      <a:extLst>
                        <a:ext uri="{9D8B030D-6E8A-4147-A177-3AD203B41FA5}">
                          <a16:colId xmlns:a16="http://schemas.microsoft.com/office/drawing/2014/main" val="2559917456"/>
                        </a:ext>
                      </a:extLst>
                    </a:gridCol>
                    <a:gridCol w="3291840">
                      <a:extLst>
                        <a:ext uri="{9D8B030D-6E8A-4147-A177-3AD203B41FA5}">
                          <a16:colId xmlns:a16="http://schemas.microsoft.com/office/drawing/2014/main" val="2630285783"/>
                        </a:ext>
                      </a:extLst>
                    </a:gridCol>
                    <a:gridCol w="2611119">
                      <a:extLst>
                        <a:ext uri="{9D8B030D-6E8A-4147-A177-3AD203B41FA5}">
                          <a16:colId xmlns:a16="http://schemas.microsoft.com/office/drawing/2014/main" val="3429537538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/>
                            <a:t>Space Complexity</a:t>
                          </a:r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/>
                            <a:t>Query Time</a:t>
                          </a:r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/>
                            <a:t>Stretch</a:t>
                          </a:r>
                          <a:endParaRPr lang="zh-CN" alt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0222396"/>
                      </a:ext>
                    </a:extLst>
                  </a:tr>
                  <a:tr h="481965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94" t="-102500" r="-188738" b="-11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95556" t="-102500" r="-80000" b="-11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246154" t="-102500" r="-699" b="-11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9258146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405AA408-2C54-4562-95B4-3004805ED7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0289403"/>
                  </p:ext>
                </p:extLst>
              </p:nvPr>
            </p:nvGraphicFramePr>
            <p:xfrm>
              <a:off x="1412239" y="4463256"/>
              <a:ext cx="9042401" cy="91440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3149601">
                      <a:extLst>
                        <a:ext uri="{9D8B030D-6E8A-4147-A177-3AD203B41FA5}">
                          <a16:colId xmlns:a16="http://schemas.microsoft.com/office/drawing/2014/main" val="2559917456"/>
                        </a:ext>
                      </a:extLst>
                    </a:gridCol>
                    <a:gridCol w="3291840">
                      <a:extLst>
                        <a:ext uri="{9D8B030D-6E8A-4147-A177-3AD203B41FA5}">
                          <a16:colId xmlns:a16="http://schemas.microsoft.com/office/drawing/2014/main" val="2630285783"/>
                        </a:ext>
                      </a:extLst>
                    </a:gridCol>
                    <a:gridCol w="2600960">
                      <a:extLst>
                        <a:ext uri="{9D8B030D-6E8A-4147-A177-3AD203B41FA5}">
                          <a16:colId xmlns:a16="http://schemas.microsoft.com/office/drawing/2014/main" val="342953753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/>
                            <a:t>Space Complexity</a:t>
                          </a:r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/>
                            <a:t>Query Time</a:t>
                          </a:r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/>
                            <a:t>Stretch</a:t>
                          </a:r>
                          <a:endParaRPr lang="zh-CN" alt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02223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2.01</m:t>
                                    </m:r>
                                  </m:sup>
                                </m:sSup>
                                <m:r>
                                  <m:rPr>
                                    <m:sty m:val="p"/>
                                  </m:rPr>
                                  <a:rPr lang="en-US" altLang="zh-CN" sz="2400" b="0" i="0" smtClean="0">
                                    <a:latin typeface="Cambria Math" panose="02040503050406030204" pitchFamily="18" charset="0"/>
                                  </a:rPr>
                                  <m:t>poly</m:t>
                                </m:r>
                                <m:d>
                                  <m:dPr>
                                    <m:ctrlP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altLang="zh-CN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zh-CN" sz="2400" b="0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altLang="zh-CN" sz="24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sz="2400" b="0" i="0" smtClean="0">
                                    <a:latin typeface="Cambria Math" panose="02040503050406030204" pitchFamily="18" charset="0"/>
                                  </a:rPr>
                                  <m:t>poly</m:t>
                                </m:r>
                                <m:d>
                                  <m:dPr>
                                    <m:ctrlP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altLang="zh-CN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zh-CN" sz="2400" b="0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altLang="zh-CN" sz="24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sz="2400" b="0" i="0" smtClean="0">
                                    <a:latin typeface="Cambria Math" panose="02040503050406030204" pitchFamily="18" charset="0"/>
                                  </a:rPr>
                                  <m:t>poly</m:t>
                                </m:r>
                                <m:d>
                                  <m:dPr>
                                    <m:ctrlP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altLang="zh-CN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zh-CN" sz="2400" b="0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altLang="zh-CN" sz="24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zh-CN" alt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25814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405AA408-2C54-4562-95B4-3004805ED7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0289403"/>
                  </p:ext>
                </p:extLst>
              </p:nvPr>
            </p:nvGraphicFramePr>
            <p:xfrm>
              <a:off x="1412239" y="4463256"/>
              <a:ext cx="9042401" cy="914400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3149601">
                      <a:extLst>
                        <a:ext uri="{9D8B030D-6E8A-4147-A177-3AD203B41FA5}">
                          <a16:colId xmlns:a16="http://schemas.microsoft.com/office/drawing/2014/main" val="2559917456"/>
                        </a:ext>
                      </a:extLst>
                    </a:gridCol>
                    <a:gridCol w="3291840">
                      <a:extLst>
                        <a:ext uri="{9D8B030D-6E8A-4147-A177-3AD203B41FA5}">
                          <a16:colId xmlns:a16="http://schemas.microsoft.com/office/drawing/2014/main" val="2630285783"/>
                        </a:ext>
                      </a:extLst>
                    </a:gridCol>
                    <a:gridCol w="2600960">
                      <a:extLst>
                        <a:ext uri="{9D8B030D-6E8A-4147-A177-3AD203B41FA5}">
                          <a16:colId xmlns:a16="http://schemas.microsoft.com/office/drawing/2014/main" val="3429537538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/>
                            <a:t>Space Complexity</a:t>
                          </a:r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/>
                            <a:t>Query Time</a:t>
                          </a:r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/>
                            <a:t>Stretch</a:t>
                          </a:r>
                          <a:endParaRPr lang="zh-CN" alt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022239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193" t="-110667" r="-187621" b="-1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95926" t="-110667" r="-79630" b="-1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247775" t="-110667" r="-703" b="-17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9258146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5D14E247-F580-46B8-A72C-CDCA3AEA45D6}"/>
                  </a:ext>
                </a:extLst>
              </p:cNvPr>
              <p:cNvSpPr txBox="1"/>
              <p:nvPr/>
            </p:nvSpPr>
            <p:spPr>
              <a:xfrm>
                <a:off x="7233920" y="6022618"/>
                <a:ext cx="4287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*assuming edge weights 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1, 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poly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endParaRPr lang="zh-CN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5D14E247-F580-46B8-A72C-CDCA3AEA45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920" y="6022618"/>
                <a:ext cx="4287520" cy="369332"/>
              </a:xfrm>
              <a:prstGeom prst="rect">
                <a:avLst/>
              </a:prstGeom>
              <a:blipFill>
                <a:blip r:embed="rId5"/>
                <a:stretch>
                  <a:fillRect l="-1280" t="-9836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476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8B35B7-ABCB-4F32-A39B-836B64E8852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Subroutine: Guarding the Failures</a:t>
            </a:r>
            <a:endParaRPr lang="zh-CN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7E486A7-0128-480E-AA1A-E58223EFB9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 numCol="1">
                <a:normAutofit/>
              </a:bodyPr>
              <a:lstStyle/>
              <a:p>
                <a:r>
                  <a:rPr lang="en-US" altLang="zh-CN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Illustration of the difficulty of vertex failures</a:t>
                </a:r>
              </a:p>
              <a:p>
                <a:r>
                  <a:rPr lang="en-US" altLang="zh-CN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a set of vertices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</m:oMath>
                </a14:m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to “guard the failures”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F359D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is close to a </a:t>
                </a:r>
                <a:r>
                  <a:rPr lang="en-US" altLang="zh-CN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failure</a:t>
                </a:r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F359D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is also close to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</m:oMath>
                </a14:m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*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|</m:t>
                    </m:r>
                    <m:r>
                      <a:rPr lang="en-US" altLang="zh-CN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|</m:t>
                    </m:r>
                  </m:oMath>
                </a14:m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is small.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endParaRPr lang="en-US" altLang="zh-CN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lvl="1" indent="-457200">
                  <a:buFont typeface="+mj-lt"/>
                  <a:buAutoNum type="alphaLcParenR"/>
                </a:pPr>
                <a:endParaRPr lang="en-US" altLang="zh-CN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lvl="1" indent="-457200">
                  <a:buFont typeface="+mj-lt"/>
                  <a:buAutoNum type="alphaLcParenR"/>
                </a:pPr>
                <a:endParaRPr lang="en-US" altLang="zh-CN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lvl="1" indent="-457200">
                  <a:buFont typeface="+mj-lt"/>
                  <a:buAutoNum type="alphaLcParenR"/>
                </a:pPr>
                <a:endParaRPr lang="en-US" altLang="zh-CN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7E486A7-0128-480E-AA1A-E58223EFB9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3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41AC8FAE-0DAF-4537-BDAE-0F8F33CD397C}"/>
                  </a:ext>
                </a:extLst>
              </p:cNvPr>
              <p:cNvSpPr txBox="1"/>
              <p:nvPr/>
            </p:nvSpPr>
            <p:spPr>
              <a:xfrm>
                <a:off x="8709498" y="2801999"/>
                <a:ext cx="1688869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𝜖</m:t>
                        </m:r>
                      </m:e>
                    </m:d>
                  </m:oMath>
                </a14:m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-approx.</a:t>
                </a:r>
                <a:endParaRPr lang="zh-CN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41AC8FAE-0DAF-4537-BDAE-0F8F33CD39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9498" y="2801999"/>
                <a:ext cx="1688869" cy="369332"/>
              </a:xfrm>
              <a:prstGeom prst="rect">
                <a:avLst/>
              </a:prstGeom>
              <a:blipFill>
                <a:blip r:embed="rId4"/>
                <a:stretch>
                  <a:fillRect t="-9836" r="-6115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851B7535-E13B-4725-B2F8-3CBDEA0A8832}"/>
                  </a:ext>
                </a:extLst>
              </p:cNvPr>
              <p:cNvSpPr txBox="1"/>
              <p:nvPr/>
            </p:nvSpPr>
            <p:spPr>
              <a:xfrm>
                <a:off x="3748905" y="3210626"/>
                <a:ext cx="2669791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Query time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poly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𝑊</m:t>
                            </m:r>
                          </m:e>
                        </m:d>
                      </m:e>
                    </m:d>
                  </m:oMath>
                </a14:m>
                <a:endParaRPr lang="zh-CN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851B7535-E13B-4725-B2F8-3CBDEA0A88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905" y="3210626"/>
                <a:ext cx="2669791" cy="369332"/>
              </a:xfrm>
              <a:prstGeom prst="rect">
                <a:avLst/>
              </a:prstGeom>
              <a:blipFill>
                <a:blip r:embed="rId5"/>
                <a:stretch>
                  <a:fillRect l="-2050" t="-9836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椭圆 14">
            <a:extLst>
              <a:ext uri="{FF2B5EF4-FFF2-40B4-BE49-F238E27FC236}">
                <a16:creationId xmlns:a16="http://schemas.microsoft.com/office/drawing/2014/main" id="{C816F3C8-E771-4974-8257-436EEF2186E9}"/>
              </a:ext>
            </a:extLst>
          </p:cNvPr>
          <p:cNvSpPr/>
          <p:nvPr/>
        </p:nvSpPr>
        <p:spPr>
          <a:xfrm>
            <a:off x="7108200" y="3210626"/>
            <a:ext cx="3290167" cy="329016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6" name="乘号 35">
            <a:extLst>
              <a:ext uri="{FF2B5EF4-FFF2-40B4-BE49-F238E27FC236}">
                <a16:creationId xmlns:a16="http://schemas.microsoft.com/office/drawing/2014/main" id="{B93E4165-D909-448A-A3DD-8823834D953B}"/>
              </a:ext>
            </a:extLst>
          </p:cNvPr>
          <p:cNvSpPr/>
          <p:nvPr/>
        </p:nvSpPr>
        <p:spPr>
          <a:xfrm>
            <a:off x="8715811" y="3654929"/>
            <a:ext cx="331161" cy="331161"/>
          </a:xfrm>
          <a:prstGeom prst="mathMultiply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乘号 36">
            <a:extLst>
              <a:ext uri="{FF2B5EF4-FFF2-40B4-BE49-F238E27FC236}">
                <a16:creationId xmlns:a16="http://schemas.microsoft.com/office/drawing/2014/main" id="{E5701D99-4615-4615-BD2D-8C23754374E2}"/>
              </a:ext>
            </a:extLst>
          </p:cNvPr>
          <p:cNvSpPr/>
          <p:nvPr/>
        </p:nvSpPr>
        <p:spPr>
          <a:xfrm>
            <a:off x="9070231" y="4487814"/>
            <a:ext cx="331161" cy="331161"/>
          </a:xfrm>
          <a:prstGeom prst="mathMultiply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乘号 38">
            <a:extLst>
              <a:ext uri="{FF2B5EF4-FFF2-40B4-BE49-F238E27FC236}">
                <a16:creationId xmlns:a16="http://schemas.microsoft.com/office/drawing/2014/main" id="{235F28BF-E254-41F7-AD8C-EBFBC8F2095C}"/>
              </a:ext>
            </a:extLst>
          </p:cNvPr>
          <p:cNvSpPr/>
          <p:nvPr/>
        </p:nvSpPr>
        <p:spPr>
          <a:xfrm>
            <a:off x="7755339" y="4874130"/>
            <a:ext cx="331161" cy="331161"/>
          </a:xfrm>
          <a:prstGeom prst="mathMultiply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>
            <a:extLst>
              <a:ext uri="{FF2B5EF4-FFF2-40B4-BE49-F238E27FC236}">
                <a16:creationId xmlns:a16="http://schemas.microsoft.com/office/drawing/2014/main" id="{B1BF346A-9996-47B8-82CF-D08C732C03AF}"/>
              </a:ext>
            </a:extLst>
          </p:cNvPr>
          <p:cNvSpPr/>
          <p:nvPr/>
        </p:nvSpPr>
        <p:spPr>
          <a:xfrm>
            <a:off x="9066091" y="3615099"/>
            <a:ext cx="192754" cy="19275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1" name="椭圆 40">
            <a:extLst>
              <a:ext uri="{FF2B5EF4-FFF2-40B4-BE49-F238E27FC236}">
                <a16:creationId xmlns:a16="http://schemas.microsoft.com/office/drawing/2014/main" id="{F2D583CE-EF5F-4F81-B184-0FA648909747}"/>
              </a:ext>
            </a:extLst>
          </p:cNvPr>
          <p:cNvSpPr/>
          <p:nvPr/>
        </p:nvSpPr>
        <p:spPr>
          <a:xfrm>
            <a:off x="8548641" y="3948254"/>
            <a:ext cx="192754" cy="19275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2" name="椭圆 41">
            <a:extLst>
              <a:ext uri="{FF2B5EF4-FFF2-40B4-BE49-F238E27FC236}">
                <a16:creationId xmlns:a16="http://schemas.microsoft.com/office/drawing/2014/main" id="{C2619622-4AD6-4E20-8FCD-2636A045C38F}"/>
              </a:ext>
            </a:extLst>
          </p:cNvPr>
          <p:cNvSpPr/>
          <p:nvPr/>
        </p:nvSpPr>
        <p:spPr>
          <a:xfrm>
            <a:off x="8818002" y="4536591"/>
            <a:ext cx="192754" cy="19275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3" name="椭圆 42">
            <a:extLst>
              <a:ext uri="{FF2B5EF4-FFF2-40B4-BE49-F238E27FC236}">
                <a16:creationId xmlns:a16="http://schemas.microsoft.com/office/drawing/2014/main" id="{F695E3B8-23BD-4A8E-BACE-FC53B4F1D7BC}"/>
              </a:ext>
            </a:extLst>
          </p:cNvPr>
          <p:cNvSpPr/>
          <p:nvPr/>
        </p:nvSpPr>
        <p:spPr>
          <a:xfrm>
            <a:off x="9448869" y="4752786"/>
            <a:ext cx="192754" cy="19275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8" name="椭圆 47">
            <a:extLst>
              <a:ext uri="{FF2B5EF4-FFF2-40B4-BE49-F238E27FC236}">
                <a16:creationId xmlns:a16="http://schemas.microsoft.com/office/drawing/2014/main" id="{208A5F12-FB03-4F44-99F9-C8DE331C1821}"/>
              </a:ext>
            </a:extLst>
          </p:cNvPr>
          <p:cNvSpPr/>
          <p:nvPr/>
        </p:nvSpPr>
        <p:spPr>
          <a:xfrm>
            <a:off x="9335453" y="4288496"/>
            <a:ext cx="192754" cy="19275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0" name="椭圆 49">
            <a:extLst>
              <a:ext uri="{FF2B5EF4-FFF2-40B4-BE49-F238E27FC236}">
                <a16:creationId xmlns:a16="http://schemas.microsoft.com/office/drawing/2014/main" id="{73F3FED0-9ED8-466E-A556-26CF898B9873}"/>
              </a:ext>
            </a:extLst>
          </p:cNvPr>
          <p:cNvSpPr/>
          <p:nvPr/>
        </p:nvSpPr>
        <p:spPr>
          <a:xfrm>
            <a:off x="7659052" y="5174540"/>
            <a:ext cx="192754" cy="19275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2" name="椭圆 51">
            <a:extLst>
              <a:ext uri="{FF2B5EF4-FFF2-40B4-BE49-F238E27FC236}">
                <a16:creationId xmlns:a16="http://schemas.microsoft.com/office/drawing/2014/main" id="{9B31EB40-5EF4-47B6-8A22-030B1499750C}"/>
              </a:ext>
            </a:extLst>
          </p:cNvPr>
          <p:cNvSpPr/>
          <p:nvPr/>
        </p:nvSpPr>
        <p:spPr>
          <a:xfrm>
            <a:off x="8066634" y="4869735"/>
            <a:ext cx="192754" cy="19275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3" name="椭圆 52">
            <a:extLst>
              <a:ext uri="{FF2B5EF4-FFF2-40B4-BE49-F238E27FC236}">
                <a16:creationId xmlns:a16="http://schemas.microsoft.com/office/drawing/2014/main" id="{B21C9360-0A62-43B1-850E-DD1F1943E6EE}"/>
              </a:ext>
            </a:extLst>
          </p:cNvPr>
          <p:cNvSpPr/>
          <p:nvPr/>
        </p:nvSpPr>
        <p:spPr>
          <a:xfrm>
            <a:off x="8516744" y="5277318"/>
            <a:ext cx="192754" cy="192754"/>
          </a:xfrm>
          <a:prstGeom prst="ellipse">
            <a:avLst/>
          </a:prstGeom>
          <a:solidFill>
            <a:srgbClr val="F359D2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359D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4F6BD416-23B2-46A4-9F28-3DF04E091E9F}"/>
                  </a:ext>
                </a:extLst>
              </p:cNvPr>
              <p:cNvSpPr txBox="1"/>
              <p:nvPr/>
            </p:nvSpPr>
            <p:spPr>
              <a:xfrm>
                <a:off x="8596862" y="5302394"/>
                <a:ext cx="4278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4F6BD416-23B2-46A4-9F28-3DF04E091E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6862" y="5302394"/>
                <a:ext cx="427840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文本框 22">
            <a:extLst>
              <a:ext uri="{FF2B5EF4-FFF2-40B4-BE49-F238E27FC236}">
                <a16:creationId xmlns:a16="http://schemas.microsoft.com/office/drawing/2014/main" id="{61FB24CC-4EE3-427D-89CC-48483730F427}"/>
              </a:ext>
            </a:extLst>
          </p:cNvPr>
          <p:cNvSpPr txBox="1"/>
          <p:nvPr/>
        </p:nvSpPr>
        <p:spPr>
          <a:xfrm>
            <a:off x="796281" y="6123543"/>
            <a:ext cx="428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*in the graph with failures removed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8D5227CE-C0DA-483F-A74B-EC1F403552C5}"/>
              </a:ext>
            </a:extLst>
          </p:cNvPr>
          <p:cNvCxnSpPr>
            <a:stCxn id="53" idx="1"/>
            <a:endCxn id="39" idx="2"/>
          </p:cNvCxnSpPr>
          <p:nvPr/>
        </p:nvCxnSpPr>
        <p:spPr>
          <a:xfrm flipH="1" flipV="1">
            <a:off x="8006963" y="5125754"/>
            <a:ext cx="538009" cy="1797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F8B2850E-722C-45F1-9244-86E02E9ADCED}"/>
              </a:ext>
            </a:extLst>
          </p:cNvPr>
          <p:cNvCxnSpPr>
            <a:stCxn id="50" idx="6"/>
            <a:endCxn id="53" idx="2"/>
          </p:cNvCxnSpPr>
          <p:nvPr/>
        </p:nvCxnSpPr>
        <p:spPr>
          <a:xfrm>
            <a:off x="7851806" y="5270917"/>
            <a:ext cx="664938" cy="1027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54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15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8" grpId="0" animBg="1"/>
      <p:bldP spid="50" grpId="0" animBg="1"/>
      <p:bldP spid="52" grpId="0" animBg="1"/>
      <p:bldP spid="53" grpId="0" animBg="1"/>
      <p:bldP spid="8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8B35B7-ABCB-4F32-A39B-836B64E8852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</a:rPr>
              <a:t>Guarding 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Edge</a:t>
            </a:r>
            <a: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</a:rPr>
              <a:t> Failures</a:t>
            </a:r>
            <a:endParaRPr lang="zh-CN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内容占位符 20">
                <a:extLst>
                  <a:ext uri="{FF2B5EF4-FFF2-40B4-BE49-F238E27FC236}">
                    <a16:creationId xmlns:a16="http://schemas.microsoft.com/office/drawing/2014/main" id="{692EE938-322F-48AA-BF62-D5B63221CE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altLang="zh-CN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set of vertices incident to edge failures</a:t>
                </a:r>
              </a:p>
            </p:txBody>
          </p:sp>
        </mc:Choice>
        <mc:Fallback xmlns="">
          <p:sp>
            <p:nvSpPr>
              <p:cNvPr id="21" name="内容占位符 20">
                <a:extLst>
                  <a:ext uri="{FF2B5EF4-FFF2-40B4-BE49-F238E27FC236}">
                    <a16:creationId xmlns:a16="http://schemas.microsoft.com/office/drawing/2014/main" id="{692EE938-322F-48AA-BF62-D5B63221CE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椭圆 31">
            <a:extLst>
              <a:ext uri="{FF2B5EF4-FFF2-40B4-BE49-F238E27FC236}">
                <a16:creationId xmlns:a16="http://schemas.microsoft.com/office/drawing/2014/main" id="{15E7AEA6-9283-4592-A6A9-2347D3B8A384}"/>
              </a:ext>
            </a:extLst>
          </p:cNvPr>
          <p:cNvSpPr/>
          <p:nvPr/>
        </p:nvSpPr>
        <p:spPr>
          <a:xfrm>
            <a:off x="2401694" y="3173091"/>
            <a:ext cx="192754" cy="192754"/>
          </a:xfrm>
          <a:prstGeom prst="ellipse">
            <a:avLst/>
          </a:prstGeom>
          <a:solidFill>
            <a:srgbClr val="F359D2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359D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本框 34">
                <a:extLst>
                  <a:ext uri="{FF2B5EF4-FFF2-40B4-BE49-F238E27FC236}">
                    <a16:creationId xmlns:a16="http://schemas.microsoft.com/office/drawing/2014/main" id="{9231A374-5BC0-4087-8BB1-3724D9F1518D}"/>
                  </a:ext>
                </a:extLst>
              </p:cNvPr>
              <p:cNvSpPr txBox="1"/>
              <p:nvPr/>
            </p:nvSpPr>
            <p:spPr>
              <a:xfrm>
                <a:off x="2070231" y="3198167"/>
                <a:ext cx="4278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5" name="文本框 34">
                <a:extLst>
                  <a:ext uri="{FF2B5EF4-FFF2-40B4-BE49-F238E27FC236}">
                    <a16:creationId xmlns:a16="http://schemas.microsoft.com/office/drawing/2014/main" id="{9231A374-5BC0-4087-8BB1-3724D9F15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231" y="3198167"/>
                <a:ext cx="42784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椭圆 35">
            <a:extLst>
              <a:ext uri="{FF2B5EF4-FFF2-40B4-BE49-F238E27FC236}">
                <a16:creationId xmlns:a16="http://schemas.microsoft.com/office/drawing/2014/main" id="{5D14F631-1CC9-47EE-B289-8BF054E5B197}"/>
              </a:ext>
            </a:extLst>
          </p:cNvPr>
          <p:cNvSpPr/>
          <p:nvPr/>
        </p:nvSpPr>
        <p:spPr>
          <a:xfrm>
            <a:off x="4157942" y="3173091"/>
            <a:ext cx="192754" cy="19275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F56348B1-6DA1-41D9-B323-EA264F8FDA11}"/>
              </a:ext>
            </a:extLst>
          </p:cNvPr>
          <p:cNvCxnSpPr>
            <a:stCxn id="32" idx="6"/>
            <a:endCxn id="36" idx="2"/>
          </p:cNvCxnSpPr>
          <p:nvPr/>
        </p:nvCxnSpPr>
        <p:spPr>
          <a:xfrm>
            <a:off x="2594448" y="3269468"/>
            <a:ext cx="15634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椭圆 36">
            <a:extLst>
              <a:ext uri="{FF2B5EF4-FFF2-40B4-BE49-F238E27FC236}">
                <a16:creationId xmlns:a16="http://schemas.microsoft.com/office/drawing/2014/main" id="{400C4F72-8668-409C-9FE7-86BC8862411A}"/>
              </a:ext>
            </a:extLst>
          </p:cNvPr>
          <p:cNvSpPr/>
          <p:nvPr/>
        </p:nvSpPr>
        <p:spPr>
          <a:xfrm>
            <a:off x="4605617" y="3173091"/>
            <a:ext cx="192754" cy="19275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059F00B7-D5B0-4FB2-BCDA-240C58B5E258}"/>
              </a:ext>
            </a:extLst>
          </p:cNvPr>
          <p:cNvCxnSpPr>
            <a:stCxn id="36" idx="6"/>
            <a:endCxn id="37" idx="2"/>
          </p:cNvCxnSpPr>
          <p:nvPr/>
        </p:nvCxnSpPr>
        <p:spPr>
          <a:xfrm>
            <a:off x="4350696" y="3269468"/>
            <a:ext cx="25492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椭圆 42">
            <a:extLst>
              <a:ext uri="{FF2B5EF4-FFF2-40B4-BE49-F238E27FC236}">
                <a16:creationId xmlns:a16="http://schemas.microsoft.com/office/drawing/2014/main" id="{78A49557-8782-4358-BD40-99418FDDBC9C}"/>
              </a:ext>
            </a:extLst>
          </p:cNvPr>
          <p:cNvSpPr/>
          <p:nvPr/>
        </p:nvSpPr>
        <p:spPr>
          <a:xfrm rot="4930225">
            <a:off x="5168603" y="2734941"/>
            <a:ext cx="192754" cy="19275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C45B4DF3-B4A1-4DF4-BD45-0951AEEC1B0A}"/>
              </a:ext>
            </a:extLst>
          </p:cNvPr>
          <p:cNvSpPr/>
          <p:nvPr/>
        </p:nvSpPr>
        <p:spPr>
          <a:xfrm rot="4930225">
            <a:off x="5490003" y="2999074"/>
            <a:ext cx="192754" cy="19275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id="{B0EAA07F-E67C-4A69-B7DC-255483257492}"/>
              </a:ext>
            </a:extLst>
          </p:cNvPr>
          <p:cNvCxnSpPr>
            <a:cxnSpLocks/>
            <a:stCxn id="43" idx="7"/>
            <a:endCxn id="44" idx="3"/>
          </p:cNvCxnSpPr>
          <p:nvPr/>
        </p:nvCxnSpPr>
        <p:spPr>
          <a:xfrm>
            <a:off x="5341777" y="2889548"/>
            <a:ext cx="167806" cy="1476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椭圆 51">
            <a:extLst>
              <a:ext uri="{FF2B5EF4-FFF2-40B4-BE49-F238E27FC236}">
                <a16:creationId xmlns:a16="http://schemas.microsoft.com/office/drawing/2014/main" id="{D8647A61-2A74-4307-8AA4-993C3770AD73}"/>
              </a:ext>
            </a:extLst>
          </p:cNvPr>
          <p:cNvSpPr/>
          <p:nvPr/>
        </p:nvSpPr>
        <p:spPr>
          <a:xfrm>
            <a:off x="5185326" y="3563455"/>
            <a:ext cx="192754" cy="19275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4" name="椭圆 53">
            <a:extLst>
              <a:ext uri="{FF2B5EF4-FFF2-40B4-BE49-F238E27FC236}">
                <a16:creationId xmlns:a16="http://schemas.microsoft.com/office/drawing/2014/main" id="{3723DBC0-23DC-449A-94E1-7C9FD55AB324}"/>
              </a:ext>
            </a:extLst>
          </p:cNvPr>
          <p:cNvSpPr/>
          <p:nvPr/>
        </p:nvSpPr>
        <p:spPr>
          <a:xfrm>
            <a:off x="5622640" y="3481559"/>
            <a:ext cx="192754" cy="19275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6" name="椭圆 55">
            <a:extLst>
              <a:ext uri="{FF2B5EF4-FFF2-40B4-BE49-F238E27FC236}">
                <a16:creationId xmlns:a16="http://schemas.microsoft.com/office/drawing/2014/main" id="{87EEC0DB-AACC-454F-8B8E-FDBC690CEDF7}"/>
              </a:ext>
            </a:extLst>
          </p:cNvPr>
          <p:cNvSpPr/>
          <p:nvPr/>
        </p:nvSpPr>
        <p:spPr>
          <a:xfrm>
            <a:off x="5622640" y="3930295"/>
            <a:ext cx="192754" cy="19275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58" name="直接连接符 57">
            <a:extLst>
              <a:ext uri="{FF2B5EF4-FFF2-40B4-BE49-F238E27FC236}">
                <a16:creationId xmlns:a16="http://schemas.microsoft.com/office/drawing/2014/main" id="{8A877152-1DD2-408D-9492-FFBE1C7559D9}"/>
              </a:ext>
            </a:extLst>
          </p:cNvPr>
          <p:cNvCxnSpPr>
            <a:cxnSpLocks/>
            <a:stCxn id="54" idx="2"/>
            <a:endCxn id="52" idx="6"/>
          </p:cNvCxnSpPr>
          <p:nvPr/>
        </p:nvCxnSpPr>
        <p:spPr>
          <a:xfrm flipH="1">
            <a:off x="5378080" y="3577936"/>
            <a:ext cx="244560" cy="818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>
            <a:extLst>
              <a:ext uri="{FF2B5EF4-FFF2-40B4-BE49-F238E27FC236}">
                <a16:creationId xmlns:a16="http://schemas.microsoft.com/office/drawing/2014/main" id="{53BA446D-C563-4A88-8B12-5117BA5CA890}"/>
              </a:ext>
            </a:extLst>
          </p:cNvPr>
          <p:cNvCxnSpPr>
            <a:cxnSpLocks/>
            <a:stCxn id="54" idx="4"/>
            <a:endCxn id="56" idx="0"/>
          </p:cNvCxnSpPr>
          <p:nvPr/>
        </p:nvCxnSpPr>
        <p:spPr>
          <a:xfrm>
            <a:off x="5719017" y="3674313"/>
            <a:ext cx="0" cy="2559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文本框 65">
                <a:extLst>
                  <a:ext uri="{FF2B5EF4-FFF2-40B4-BE49-F238E27FC236}">
                    <a16:creationId xmlns:a16="http://schemas.microsoft.com/office/drawing/2014/main" id="{475FBF6E-4F9E-4D5A-9ECD-71D09C59529C}"/>
                  </a:ext>
                </a:extLst>
              </p:cNvPr>
              <p:cNvSpPr txBox="1"/>
              <p:nvPr/>
            </p:nvSpPr>
            <p:spPr>
              <a:xfrm>
                <a:off x="7534644" y="3312169"/>
                <a:ext cx="181077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≤2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</m:t>
                      </m:r>
                    </m:oMath>
                  </m:oMathPara>
                </a14:m>
                <a:endParaRPr lang="zh-CN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6" name="文本框 65">
                <a:extLst>
                  <a:ext uri="{FF2B5EF4-FFF2-40B4-BE49-F238E27FC236}">
                    <a16:creationId xmlns:a16="http://schemas.microsoft.com/office/drawing/2014/main" id="{475FBF6E-4F9E-4D5A-9ECD-71D09C5952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644" y="3312169"/>
                <a:ext cx="181077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文本框 67">
                <a:extLst>
                  <a:ext uri="{FF2B5EF4-FFF2-40B4-BE49-F238E27FC236}">
                    <a16:creationId xmlns:a16="http://schemas.microsoft.com/office/drawing/2014/main" id="{B245B263-0B1C-4145-8924-BFEADA80CC7C}"/>
                  </a:ext>
                </a:extLst>
              </p:cNvPr>
              <p:cNvSpPr txBox="1"/>
              <p:nvPr/>
            </p:nvSpPr>
            <p:spPr>
              <a:xfrm>
                <a:off x="4272549" y="3289864"/>
                <a:ext cx="4278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68" name="文本框 67">
                <a:extLst>
                  <a:ext uri="{FF2B5EF4-FFF2-40B4-BE49-F238E27FC236}">
                    <a16:creationId xmlns:a16="http://schemas.microsoft.com/office/drawing/2014/main" id="{B245B263-0B1C-4145-8924-BFEADA80CC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549" y="3289864"/>
                <a:ext cx="427840" cy="461665"/>
              </a:xfrm>
              <a:prstGeom prst="rect">
                <a:avLst/>
              </a:prstGeom>
              <a:blipFill>
                <a:blip r:embed="rId6"/>
                <a:stretch>
                  <a:fillRect l="-4286" r="-1429" b="-18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文本框 69">
                <a:extLst>
                  <a:ext uri="{FF2B5EF4-FFF2-40B4-BE49-F238E27FC236}">
                    <a16:creationId xmlns:a16="http://schemas.microsoft.com/office/drawing/2014/main" id="{E529AC94-CEDB-4F34-AED0-887ECD3B4F72}"/>
                  </a:ext>
                </a:extLst>
              </p:cNvPr>
              <p:cNvSpPr txBox="1"/>
              <p:nvPr/>
            </p:nvSpPr>
            <p:spPr>
              <a:xfrm>
                <a:off x="3931169" y="2769814"/>
                <a:ext cx="4278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zh-CN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0" name="文本框 69">
                <a:extLst>
                  <a:ext uri="{FF2B5EF4-FFF2-40B4-BE49-F238E27FC236}">
                    <a16:creationId xmlns:a16="http://schemas.microsoft.com/office/drawing/2014/main" id="{E529AC94-CEDB-4F34-AED0-887ECD3B4F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169" y="2769814"/>
                <a:ext cx="42784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直接连接符 71">
            <a:extLst>
              <a:ext uri="{FF2B5EF4-FFF2-40B4-BE49-F238E27FC236}">
                <a16:creationId xmlns:a16="http://schemas.microsoft.com/office/drawing/2014/main" id="{82539E46-3C5F-4A96-AFF5-8A91B5858D34}"/>
              </a:ext>
            </a:extLst>
          </p:cNvPr>
          <p:cNvCxnSpPr/>
          <p:nvPr/>
        </p:nvCxnSpPr>
        <p:spPr>
          <a:xfrm>
            <a:off x="4359009" y="3269468"/>
            <a:ext cx="254921" cy="0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椭圆 73">
            <a:extLst>
              <a:ext uri="{FF2B5EF4-FFF2-40B4-BE49-F238E27FC236}">
                <a16:creationId xmlns:a16="http://schemas.microsoft.com/office/drawing/2014/main" id="{D5A1BF8E-4C8C-4946-8DBF-981E1F50F236}"/>
              </a:ext>
            </a:extLst>
          </p:cNvPr>
          <p:cNvSpPr/>
          <p:nvPr/>
        </p:nvSpPr>
        <p:spPr>
          <a:xfrm>
            <a:off x="4157458" y="3171075"/>
            <a:ext cx="192754" cy="19275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文本框 75">
                <a:extLst>
                  <a:ext uri="{FF2B5EF4-FFF2-40B4-BE49-F238E27FC236}">
                    <a16:creationId xmlns:a16="http://schemas.microsoft.com/office/drawing/2014/main" id="{DFE03D6F-AA60-41CC-BB38-4C494A39306F}"/>
                  </a:ext>
                </a:extLst>
              </p:cNvPr>
              <p:cNvSpPr txBox="1"/>
              <p:nvPr/>
            </p:nvSpPr>
            <p:spPr>
              <a:xfrm>
                <a:off x="595819" y="5169476"/>
                <a:ext cx="4468619" cy="120032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lphaLcParenR"/>
                </a:pP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F359D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close to a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failure</a:t>
                </a: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F359D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also close to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</m:oMath>
                </a14:m>
                <a:endParaRPr lang="en-US" altLang="zh-CN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|</m:t>
                    </m:r>
                    <m:r>
                      <a:rPr lang="en-US" altLang="zh-CN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|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small.</a:t>
                </a:r>
              </a:p>
            </p:txBody>
          </p:sp>
        </mc:Choice>
        <mc:Fallback xmlns="">
          <p:sp>
            <p:nvSpPr>
              <p:cNvPr id="76" name="文本框 75">
                <a:extLst>
                  <a:ext uri="{FF2B5EF4-FFF2-40B4-BE49-F238E27FC236}">
                    <a16:creationId xmlns:a16="http://schemas.microsoft.com/office/drawing/2014/main" id="{DFE03D6F-AA60-41CC-BB38-4C494A3930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19" y="5169476"/>
                <a:ext cx="4468619" cy="1200329"/>
              </a:xfrm>
              <a:prstGeom prst="rect">
                <a:avLst/>
              </a:prstGeom>
              <a:blipFill>
                <a:blip r:embed="rId8"/>
                <a:stretch>
                  <a:fillRect l="-1907" t="-3535" b="-106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10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/>
      <p:bldP spid="36" grpId="0" animBg="1"/>
      <p:bldP spid="37" grpId="0" animBg="1"/>
      <p:bldP spid="43" grpId="0" animBg="1"/>
      <p:bldP spid="44" grpId="0" animBg="1"/>
      <p:bldP spid="52" grpId="0" animBg="1"/>
      <p:bldP spid="54" grpId="0" animBg="1"/>
      <p:bldP spid="56" grpId="0" animBg="1"/>
      <p:bldP spid="66" grpId="0" animBg="1"/>
      <p:bldP spid="68" grpId="0"/>
      <p:bldP spid="70" grpId="0"/>
      <p:bldP spid="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8B35B7-ABCB-4F32-A39B-836B64E8852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</a:rPr>
              <a:t>What about 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Vertex </a:t>
            </a:r>
            <a:r>
              <a:rPr lang="en-US" altLang="zh-CN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Failures</a:t>
            </a:r>
            <a: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zh-CN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内容占位符 20">
                <a:extLst>
                  <a:ext uri="{FF2B5EF4-FFF2-40B4-BE49-F238E27FC236}">
                    <a16:creationId xmlns:a16="http://schemas.microsoft.com/office/drawing/2014/main" id="{692EE938-322F-48AA-BF62-D5B63221CE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Natural attempt: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</m:oMath>
                </a14:m>
                <a:r>
                  <a:rPr lang="en-US" altLang="zh-CN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set of vertices adjacent to failures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e>
                    </m:d>
                  </m:oMath>
                </a14:m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is too large!</a:t>
                </a:r>
              </a:p>
              <a:p>
                <a:pPr marL="457200" lvl="1" indent="0">
                  <a:buNone/>
                </a:pPr>
                <a:endParaRPr lang="en-US" altLang="zh-CN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In general, </a:t>
                </a:r>
                <a:r>
                  <a:rPr lang="en-US" altLang="zh-CN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low-degree failures</a:t>
                </a:r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are fine.</a:t>
                </a:r>
              </a:p>
              <a:p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The problem is </a:t>
                </a:r>
                <a:r>
                  <a:rPr lang="en-US" altLang="zh-CN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high-degree</a:t>
                </a:r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failures</a:t>
                </a:r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!</a:t>
                </a:r>
                <a:endParaRPr lang="zh-CN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内容占位符 20">
                <a:extLst>
                  <a:ext uri="{FF2B5EF4-FFF2-40B4-BE49-F238E27FC236}">
                    <a16:creationId xmlns:a16="http://schemas.microsoft.com/office/drawing/2014/main" id="{692EE938-322F-48AA-BF62-D5B63221CE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组合 60">
            <a:extLst>
              <a:ext uri="{FF2B5EF4-FFF2-40B4-BE49-F238E27FC236}">
                <a16:creationId xmlns:a16="http://schemas.microsoft.com/office/drawing/2014/main" id="{5801E555-AA15-4B45-836D-4A8544122125}"/>
              </a:ext>
            </a:extLst>
          </p:cNvPr>
          <p:cNvGrpSpPr/>
          <p:nvPr/>
        </p:nvGrpSpPr>
        <p:grpSpPr>
          <a:xfrm>
            <a:off x="8476716" y="3432525"/>
            <a:ext cx="1599681" cy="1424185"/>
            <a:chOff x="8392626" y="3312266"/>
            <a:chExt cx="1599681" cy="1424185"/>
          </a:xfrm>
        </p:grpSpPr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4068374F-BB30-49AE-8FF0-0FFC6C753EAF}"/>
                </a:ext>
              </a:extLst>
            </p:cNvPr>
            <p:cNvSpPr/>
            <p:nvPr/>
          </p:nvSpPr>
          <p:spPr>
            <a:xfrm>
              <a:off x="9049628" y="3889192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CEEF2826-41C6-469E-88E1-2FBCB46DB31C}"/>
                </a:ext>
              </a:extLst>
            </p:cNvPr>
            <p:cNvSpPr/>
            <p:nvPr/>
          </p:nvSpPr>
          <p:spPr>
            <a:xfrm>
              <a:off x="9634107" y="3519078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BBA721A0-7F3D-4793-8E57-7CD4D08B6D55}"/>
                </a:ext>
              </a:extLst>
            </p:cNvPr>
            <p:cNvSpPr/>
            <p:nvPr/>
          </p:nvSpPr>
          <p:spPr>
            <a:xfrm>
              <a:off x="9768104" y="3956345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BCC2B37F-8FA0-425D-B206-22BFE6A9AD9F}"/>
                </a:ext>
              </a:extLst>
            </p:cNvPr>
            <p:cNvSpPr/>
            <p:nvPr/>
          </p:nvSpPr>
          <p:spPr>
            <a:xfrm>
              <a:off x="9506154" y="4400147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06862F9A-A6F9-4872-8646-6720B21DF68D}"/>
                </a:ext>
              </a:extLst>
            </p:cNvPr>
            <p:cNvSpPr/>
            <p:nvPr/>
          </p:nvSpPr>
          <p:spPr>
            <a:xfrm>
              <a:off x="8825425" y="4512248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829C59C3-888F-47A9-8E67-1FDE22B963DB}"/>
                </a:ext>
              </a:extLst>
            </p:cNvPr>
            <p:cNvSpPr/>
            <p:nvPr/>
          </p:nvSpPr>
          <p:spPr>
            <a:xfrm>
              <a:off x="8392626" y="4141478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02040D02-1276-43CF-A4D5-C5FCEBAA0C02}"/>
                </a:ext>
              </a:extLst>
            </p:cNvPr>
            <p:cNvSpPr/>
            <p:nvPr/>
          </p:nvSpPr>
          <p:spPr>
            <a:xfrm>
              <a:off x="8510119" y="3620100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DC764F53-0142-44D5-8D79-515205CDC2A2}"/>
                </a:ext>
              </a:extLst>
            </p:cNvPr>
            <p:cNvSpPr/>
            <p:nvPr/>
          </p:nvSpPr>
          <p:spPr>
            <a:xfrm>
              <a:off x="9105230" y="3312266"/>
              <a:ext cx="224203" cy="224203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34" name="直接连接符 33">
              <a:extLst>
                <a:ext uri="{FF2B5EF4-FFF2-40B4-BE49-F238E27FC236}">
                  <a16:creationId xmlns:a16="http://schemas.microsoft.com/office/drawing/2014/main" id="{B6B2F6C5-617C-4E54-8F6E-1FF84A8DE5A0}"/>
                </a:ext>
              </a:extLst>
            </p:cNvPr>
            <p:cNvCxnSpPr>
              <a:cxnSpLocks/>
              <a:stCxn id="28" idx="5"/>
              <a:endCxn id="22" idx="2"/>
            </p:cNvCxnSpPr>
            <p:nvPr/>
          </p:nvCxnSpPr>
          <p:spPr>
            <a:xfrm>
              <a:off x="8701488" y="3811469"/>
              <a:ext cx="348140" cy="1898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E81DEFED-92FB-49F0-BE18-EFDC5A88D561}"/>
                </a:ext>
              </a:extLst>
            </p:cNvPr>
            <p:cNvCxnSpPr>
              <a:stCxn id="22" idx="0"/>
              <a:endCxn id="30" idx="4"/>
            </p:cNvCxnSpPr>
            <p:nvPr/>
          </p:nvCxnSpPr>
          <p:spPr>
            <a:xfrm flipV="1">
              <a:off x="9161730" y="3536469"/>
              <a:ext cx="55602" cy="35272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id="{5A1F580F-CE2C-441B-8F64-1D422FA09B43}"/>
                </a:ext>
              </a:extLst>
            </p:cNvPr>
            <p:cNvCxnSpPr>
              <a:stCxn id="22" idx="7"/>
              <a:endCxn id="23" idx="3"/>
            </p:cNvCxnSpPr>
            <p:nvPr/>
          </p:nvCxnSpPr>
          <p:spPr>
            <a:xfrm flipV="1">
              <a:off x="9240997" y="3710447"/>
              <a:ext cx="425944" cy="21157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直接连接符 52">
              <a:extLst>
                <a:ext uri="{FF2B5EF4-FFF2-40B4-BE49-F238E27FC236}">
                  <a16:creationId xmlns:a16="http://schemas.microsoft.com/office/drawing/2014/main" id="{3D36CE0D-A807-4C2B-B1F6-749391F28AC9}"/>
                </a:ext>
              </a:extLst>
            </p:cNvPr>
            <p:cNvCxnSpPr>
              <a:stCxn id="22" idx="6"/>
              <a:endCxn id="24" idx="2"/>
            </p:cNvCxnSpPr>
            <p:nvPr/>
          </p:nvCxnSpPr>
          <p:spPr>
            <a:xfrm>
              <a:off x="9273831" y="4001294"/>
              <a:ext cx="494273" cy="6715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直接连接符 54">
              <a:extLst>
                <a:ext uri="{FF2B5EF4-FFF2-40B4-BE49-F238E27FC236}">
                  <a16:creationId xmlns:a16="http://schemas.microsoft.com/office/drawing/2014/main" id="{F59585CD-6DE9-4F3B-BA41-3185ECF6D37A}"/>
                </a:ext>
              </a:extLst>
            </p:cNvPr>
            <p:cNvCxnSpPr>
              <a:stCxn id="22" idx="5"/>
              <a:endCxn id="25" idx="1"/>
            </p:cNvCxnSpPr>
            <p:nvPr/>
          </p:nvCxnSpPr>
          <p:spPr>
            <a:xfrm>
              <a:off x="9240997" y="4080561"/>
              <a:ext cx="297991" cy="3524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接连接符 56">
              <a:extLst>
                <a:ext uri="{FF2B5EF4-FFF2-40B4-BE49-F238E27FC236}">
                  <a16:creationId xmlns:a16="http://schemas.microsoft.com/office/drawing/2014/main" id="{86DC98E5-62DB-4161-A1CF-1ED22F454476}"/>
                </a:ext>
              </a:extLst>
            </p:cNvPr>
            <p:cNvCxnSpPr>
              <a:cxnSpLocks/>
              <a:stCxn id="22" idx="4"/>
              <a:endCxn id="26" idx="0"/>
            </p:cNvCxnSpPr>
            <p:nvPr/>
          </p:nvCxnSpPr>
          <p:spPr>
            <a:xfrm flipH="1">
              <a:off x="8937527" y="4113395"/>
              <a:ext cx="224203" cy="39885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接连接符 59">
              <a:extLst>
                <a:ext uri="{FF2B5EF4-FFF2-40B4-BE49-F238E27FC236}">
                  <a16:creationId xmlns:a16="http://schemas.microsoft.com/office/drawing/2014/main" id="{E44FA351-22EC-4455-AE74-B720FCA4088E}"/>
                </a:ext>
              </a:extLst>
            </p:cNvPr>
            <p:cNvCxnSpPr>
              <a:stCxn id="22" idx="3"/>
              <a:endCxn id="27" idx="7"/>
            </p:cNvCxnSpPr>
            <p:nvPr/>
          </p:nvCxnSpPr>
          <p:spPr>
            <a:xfrm flipH="1">
              <a:off x="8583995" y="4080561"/>
              <a:ext cx="498467" cy="9375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3" name="乘号 62">
            <a:extLst>
              <a:ext uri="{FF2B5EF4-FFF2-40B4-BE49-F238E27FC236}">
                <a16:creationId xmlns:a16="http://schemas.microsoft.com/office/drawing/2014/main" id="{952932FB-2602-4DC3-8FE9-46C85034D313}"/>
              </a:ext>
            </a:extLst>
          </p:cNvPr>
          <p:cNvSpPr/>
          <p:nvPr/>
        </p:nvSpPr>
        <p:spPr>
          <a:xfrm>
            <a:off x="9017611" y="3892838"/>
            <a:ext cx="461822" cy="461822"/>
          </a:xfrm>
          <a:prstGeom prst="mathMultiply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D3C8FB87-4F24-455A-BF36-648D50BD9811}"/>
              </a:ext>
            </a:extLst>
          </p:cNvPr>
          <p:cNvGrpSpPr/>
          <p:nvPr/>
        </p:nvGrpSpPr>
        <p:grpSpPr>
          <a:xfrm>
            <a:off x="8474689" y="3436962"/>
            <a:ext cx="1599681" cy="1417721"/>
            <a:chOff x="8392626" y="3312642"/>
            <a:chExt cx="1599681" cy="1417721"/>
          </a:xfrm>
        </p:grpSpPr>
        <p:sp>
          <p:nvSpPr>
            <p:cNvPr id="65" name="椭圆 64">
              <a:extLst>
                <a:ext uri="{FF2B5EF4-FFF2-40B4-BE49-F238E27FC236}">
                  <a16:creationId xmlns:a16="http://schemas.microsoft.com/office/drawing/2014/main" id="{7AC4A9C1-EF54-42C3-924C-8760F84574C8}"/>
                </a:ext>
              </a:extLst>
            </p:cNvPr>
            <p:cNvSpPr/>
            <p:nvPr/>
          </p:nvSpPr>
          <p:spPr>
            <a:xfrm>
              <a:off x="9105230" y="3312642"/>
              <a:ext cx="224203" cy="224203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7" name="椭圆 66">
              <a:extLst>
                <a:ext uri="{FF2B5EF4-FFF2-40B4-BE49-F238E27FC236}">
                  <a16:creationId xmlns:a16="http://schemas.microsoft.com/office/drawing/2014/main" id="{317E9878-C518-436A-A370-80FA0E66BC0B}"/>
                </a:ext>
              </a:extLst>
            </p:cNvPr>
            <p:cNvSpPr/>
            <p:nvPr/>
          </p:nvSpPr>
          <p:spPr>
            <a:xfrm>
              <a:off x="9636486" y="3515024"/>
              <a:ext cx="224203" cy="224203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9" name="椭圆 68">
              <a:extLst>
                <a:ext uri="{FF2B5EF4-FFF2-40B4-BE49-F238E27FC236}">
                  <a16:creationId xmlns:a16="http://schemas.microsoft.com/office/drawing/2014/main" id="{3FA1EB20-99D1-412F-85D7-5D0B859DE964}"/>
                </a:ext>
              </a:extLst>
            </p:cNvPr>
            <p:cNvSpPr/>
            <p:nvPr/>
          </p:nvSpPr>
          <p:spPr>
            <a:xfrm>
              <a:off x="9768104" y="3950109"/>
              <a:ext cx="224203" cy="224203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1" name="椭圆 70">
              <a:extLst>
                <a:ext uri="{FF2B5EF4-FFF2-40B4-BE49-F238E27FC236}">
                  <a16:creationId xmlns:a16="http://schemas.microsoft.com/office/drawing/2014/main" id="{84B0251D-92D8-4CBF-8638-584686D36DA0}"/>
                </a:ext>
              </a:extLst>
            </p:cNvPr>
            <p:cNvSpPr/>
            <p:nvPr/>
          </p:nvSpPr>
          <p:spPr>
            <a:xfrm>
              <a:off x="9509946" y="4394059"/>
              <a:ext cx="224203" cy="224203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57616BC3-F43D-4B1A-AB22-31474675A318}"/>
                </a:ext>
              </a:extLst>
            </p:cNvPr>
            <p:cNvSpPr/>
            <p:nvPr/>
          </p:nvSpPr>
          <p:spPr>
            <a:xfrm>
              <a:off x="8825425" y="4506160"/>
              <a:ext cx="224203" cy="224203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DD1D2DB6-865D-44EA-BDDB-BB7BA94E7672}"/>
                </a:ext>
              </a:extLst>
            </p:cNvPr>
            <p:cNvSpPr/>
            <p:nvPr/>
          </p:nvSpPr>
          <p:spPr>
            <a:xfrm>
              <a:off x="8392626" y="4136237"/>
              <a:ext cx="224203" cy="224203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7" name="椭圆 76">
              <a:extLst>
                <a:ext uri="{FF2B5EF4-FFF2-40B4-BE49-F238E27FC236}">
                  <a16:creationId xmlns:a16="http://schemas.microsoft.com/office/drawing/2014/main" id="{A38C314E-845A-4B9D-B0DB-0E5B0A193FC4}"/>
                </a:ext>
              </a:extLst>
            </p:cNvPr>
            <p:cNvSpPr/>
            <p:nvPr/>
          </p:nvSpPr>
          <p:spPr>
            <a:xfrm>
              <a:off x="8504727" y="3614859"/>
              <a:ext cx="224203" cy="224203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文本框 94">
                <a:extLst>
                  <a:ext uri="{FF2B5EF4-FFF2-40B4-BE49-F238E27FC236}">
                    <a16:creationId xmlns:a16="http://schemas.microsoft.com/office/drawing/2014/main" id="{DD7F165C-41B9-45D2-A60B-6D2786BF14BF}"/>
                  </a:ext>
                </a:extLst>
              </p:cNvPr>
              <p:cNvSpPr txBox="1"/>
              <p:nvPr/>
            </p:nvSpPr>
            <p:spPr>
              <a:xfrm>
                <a:off x="595819" y="5169476"/>
                <a:ext cx="4468619" cy="120032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lphaLcParenR"/>
                </a:pP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F359D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close to a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failure</a:t>
                </a: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F359D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also close to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</m:oMath>
                </a14:m>
                <a:endParaRPr lang="en-US" altLang="zh-CN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|</m:t>
                    </m:r>
                    <m:r>
                      <a:rPr lang="en-US" altLang="zh-CN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|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small.</a:t>
                </a:r>
              </a:p>
            </p:txBody>
          </p:sp>
        </mc:Choice>
        <mc:Fallback xmlns="">
          <p:sp>
            <p:nvSpPr>
              <p:cNvPr id="95" name="文本框 94">
                <a:extLst>
                  <a:ext uri="{FF2B5EF4-FFF2-40B4-BE49-F238E27FC236}">
                    <a16:creationId xmlns:a16="http://schemas.microsoft.com/office/drawing/2014/main" id="{DD7F165C-41B9-45D2-A60B-6D2786BF14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19" y="5169476"/>
                <a:ext cx="4468619" cy="1200329"/>
              </a:xfrm>
              <a:prstGeom prst="rect">
                <a:avLst/>
              </a:prstGeom>
              <a:blipFill>
                <a:blip r:embed="rId4"/>
                <a:stretch>
                  <a:fillRect l="-1907" t="-3535" b="-106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FD0038B7-FBAF-4919-BE6D-FE2D1B4F70ED}"/>
              </a:ext>
            </a:extLst>
          </p:cNvPr>
          <p:cNvSpPr txBox="1"/>
          <p:nvPr/>
        </p:nvSpPr>
        <p:spPr>
          <a:xfrm>
            <a:off x="4557320" y="552539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79A0885E-5AC3-49A6-907A-4BD146E48E22}"/>
              </a:ext>
            </a:extLst>
          </p:cNvPr>
          <p:cNvSpPr txBox="1"/>
          <p:nvPr/>
        </p:nvSpPr>
        <p:spPr>
          <a:xfrm>
            <a:off x="3102172" y="5911852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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90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8B35B7-ABCB-4F32-A39B-836B64E8852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</a:rPr>
              <a:t>Attempt 2: </a:t>
            </a:r>
            <a:r>
              <a:rPr lang="en-US" altLang="zh-CN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High-Degree Hierarchy </a:t>
            </a:r>
            <a:r>
              <a:rPr lang="en-US" altLang="zh-C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[DP’10]</a:t>
            </a:r>
            <a:endParaRPr lang="zh-CN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内容占位符 20">
                <a:extLst>
                  <a:ext uri="{FF2B5EF4-FFF2-40B4-BE49-F238E27FC236}">
                    <a16:creationId xmlns:a16="http://schemas.microsoft.com/office/drawing/2014/main" id="{692EE938-322F-48AA-BF62-D5B63221CE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6501087" cy="4351338"/>
              </a:xfrm>
            </p:spPr>
            <p:txBody>
              <a:bodyPr/>
              <a:lstStyle/>
              <a:p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Partition vertices into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levels</a:t>
                </a:r>
              </a:p>
              <a:p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Guarantee: Every failure has small degree </a:t>
                </a:r>
                <a:r>
                  <a:rPr lang="en-US" altLang="zh-CN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inside</a:t>
                </a:r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each level, </a:t>
                </a:r>
                <a:r>
                  <a:rPr lang="en-US" altLang="zh-CN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w.r.t.</a:t>
                </a:r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a (sparse) spanner</a:t>
                </a: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the set of vertices adjacent to a failure inside some level, in the spanner</a:t>
                </a:r>
              </a:p>
            </p:txBody>
          </p:sp>
        </mc:Choice>
        <mc:Fallback xmlns="">
          <p:sp>
            <p:nvSpPr>
              <p:cNvPr id="21" name="内容占位符 20">
                <a:extLst>
                  <a:ext uri="{FF2B5EF4-FFF2-40B4-BE49-F238E27FC236}">
                    <a16:creationId xmlns:a16="http://schemas.microsoft.com/office/drawing/2014/main" id="{692EE938-322F-48AA-BF62-D5B63221CE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6501087" cy="4351338"/>
              </a:xfrm>
              <a:blipFill>
                <a:blip r:embed="rId3"/>
                <a:stretch>
                  <a:fillRect l="-1689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1" name="矩形: 圆角 150">
            <a:extLst>
              <a:ext uri="{FF2B5EF4-FFF2-40B4-BE49-F238E27FC236}">
                <a16:creationId xmlns:a16="http://schemas.microsoft.com/office/drawing/2014/main" id="{3D058B92-20DC-4EC3-AB6D-6EA18BA22E01}"/>
              </a:ext>
            </a:extLst>
          </p:cNvPr>
          <p:cNvSpPr/>
          <p:nvPr/>
        </p:nvSpPr>
        <p:spPr>
          <a:xfrm>
            <a:off x="7661730" y="5396591"/>
            <a:ext cx="4334607" cy="103586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0" name="矩形: 圆角 149">
            <a:extLst>
              <a:ext uri="{FF2B5EF4-FFF2-40B4-BE49-F238E27FC236}">
                <a16:creationId xmlns:a16="http://schemas.microsoft.com/office/drawing/2014/main" id="{862554E2-206A-4849-A1A3-694E76308098}"/>
              </a:ext>
            </a:extLst>
          </p:cNvPr>
          <p:cNvSpPr/>
          <p:nvPr/>
        </p:nvSpPr>
        <p:spPr>
          <a:xfrm>
            <a:off x="7635075" y="3680082"/>
            <a:ext cx="4334607" cy="103586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9" name="矩形: 圆角 148">
            <a:extLst>
              <a:ext uri="{FF2B5EF4-FFF2-40B4-BE49-F238E27FC236}">
                <a16:creationId xmlns:a16="http://schemas.microsoft.com/office/drawing/2014/main" id="{EB5457A9-84F8-42C6-9554-9971EF291083}"/>
              </a:ext>
            </a:extLst>
          </p:cNvPr>
          <p:cNvSpPr/>
          <p:nvPr/>
        </p:nvSpPr>
        <p:spPr>
          <a:xfrm>
            <a:off x="7635075" y="1960513"/>
            <a:ext cx="4334607" cy="103586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10AFF3D2-EE30-47BC-A1BD-778509364D05}"/>
              </a:ext>
            </a:extLst>
          </p:cNvPr>
          <p:cNvSpPr/>
          <p:nvPr/>
        </p:nvSpPr>
        <p:spPr>
          <a:xfrm>
            <a:off x="8635678" y="2499209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B5EE95CA-EF09-4911-8CF7-664A67ECC8B7}"/>
              </a:ext>
            </a:extLst>
          </p:cNvPr>
          <p:cNvSpPr/>
          <p:nvPr/>
        </p:nvSpPr>
        <p:spPr>
          <a:xfrm>
            <a:off x="9927118" y="2270346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9" name="椭圆 38">
            <a:extLst>
              <a:ext uri="{FF2B5EF4-FFF2-40B4-BE49-F238E27FC236}">
                <a16:creationId xmlns:a16="http://schemas.microsoft.com/office/drawing/2014/main" id="{2389AD46-DEDF-4CB0-8F8C-BE96FF78E19F}"/>
              </a:ext>
            </a:extLst>
          </p:cNvPr>
          <p:cNvSpPr/>
          <p:nvPr/>
        </p:nvSpPr>
        <p:spPr>
          <a:xfrm>
            <a:off x="10613707" y="2515556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1" name="椭圆 40">
            <a:extLst>
              <a:ext uri="{FF2B5EF4-FFF2-40B4-BE49-F238E27FC236}">
                <a16:creationId xmlns:a16="http://schemas.microsoft.com/office/drawing/2014/main" id="{1A274628-2CA5-43D5-9F6C-B649759B3141}"/>
              </a:ext>
            </a:extLst>
          </p:cNvPr>
          <p:cNvSpPr/>
          <p:nvPr/>
        </p:nvSpPr>
        <p:spPr>
          <a:xfrm>
            <a:off x="7867353" y="2041483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BF0E3DC8-B643-4C24-A99A-2C019FF1FF05}"/>
              </a:ext>
            </a:extLst>
          </p:cNvPr>
          <p:cNvSpPr/>
          <p:nvPr/>
        </p:nvSpPr>
        <p:spPr>
          <a:xfrm>
            <a:off x="9518435" y="4019512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0600D689-138D-4449-A05F-9FB32989336F}"/>
              </a:ext>
            </a:extLst>
          </p:cNvPr>
          <p:cNvSpPr/>
          <p:nvPr/>
        </p:nvSpPr>
        <p:spPr>
          <a:xfrm>
            <a:off x="8243342" y="3921427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9D5AFF23-0939-423F-9DD2-2F7ADAB7512F}"/>
              </a:ext>
            </a:extLst>
          </p:cNvPr>
          <p:cNvSpPr/>
          <p:nvPr/>
        </p:nvSpPr>
        <p:spPr>
          <a:xfrm>
            <a:off x="10875264" y="3872385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9" name="椭圆 48">
            <a:extLst>
              <a:ext uri="{FF2B5EF4-FFF2-40B4-BE49-F238E27FC236}">
                <a16:creationId xmlns:a16="http://schemas.microsoft.com/office/drawing/2014/main" id="{B9FA8F6A-DAE1-49E9-AFBE-EBB15ACF13BB}"/>
              </a:ext>
            </a:extLst>
          </p:cNvPr>
          <p:cNvSpPr/>
          <p:nvPr/>
        </p:nvSpPr>
        <p:spPr>
          <a:xfrm>
            <a:off x="11676284" y="4444542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EB2606E3-A71D-432B-94A7-BFC00A200CAA}"/>
              </a:ext>
            </a:extLst>
          </p:cNvPr>
          <p:cNvSpPr/>
          <p:nvPr/>
        </p:nvSpPr>
        <p:spPr>
          <a:xfrm>
            <a:off x="9796340" y="3839691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4" name="椭圆 53">
            <a:extLst>
              <a:ext uri="{FF2B5EF4-FFF2-40B4-BE49-F238E27FC236}">
                <a16:creationId xmlns:a16="http://schemas.microsoft.com/office/drawing/2014/main" id="{C0D5D75D-94B8-4FB7-B87B-2157A3C7BBC6}"/>
              </a:ext>
            </a:extLst>
          </p:cNvPr>
          <p:cNvSpPr/>
          <p:nvPr/>
        </p:nvSpPr>
        <p:spPr>
          <a:xfrm>
            <a:off x="10646401" y="4166638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6" name="椭圆 55">
            <a:extLst>
              <a:ext uri="{FF2B5EF4-FFF2-40B4-BE49-F238E27FC236}">
                <a16:creationId xmlns:a16="http://schemas.microsoft.com/office/drawing/2014/main" id="{6B1BE210-C890-4455-B22A-ACD14F0620F4}"/>
              </a:ext>
            </a:extLst>
          </p:cNvPr>
          <p:cNvSpPr/>
          <p:nvPr/>
        </p:nvSpPr>
        <p:spPr>
          <a:xfrm>
            <a:off x="10891612" y="5686941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8" name="椭圆 57">
            <a:extLst>
              <a:ext uri="{FF2B5EF4-FFF2-40B4-BE49-F238E27FC236}">
                <a16:creationId xmlns:a16="http://schemas.microsoft.com/office/drawing/2014/main" id="{54CBC4F2-104A-4B87-BD27-20DF058A520D}"/>
              </a:ext>
            </a:extLst>
          </p:cNvPr>
          <p:cNvSpPr/>
          <p:nvPr/>
        </p:nvSpPr>
        <p:spPr>
          <a:xfrm>
            <a:off x="10450233" y="5458078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2" name="椭圆 61">
            <a:extLst>
              <a:ext uri="{FF2B5EF4-FFF2-40B4-BE49-F238E27FC236}">
                <a16:creationId xmlns:a16="http://schemas.microsoft.com/office/drawing/2014/main" id="{4497AB71-9099-4756-BC57-F1EE346C0FBD}"/>
              </a:ext>
            </a:extLst>
          </p:cNvPr>
          <p:cNvSpPr/>
          <p:nvPr/>
        </p:nvSpPr>
        <p:spPr>
          <a:xfrm>
            <a:off x="9829034" y="6144666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8" name="椭圆 67">
            <a:extLst>
              <a:ext uri="{FF2B5EF4-FFF2-40B4-BE49-F238E27FC236}">
                <a16:creationId xmlns:a16="http://schemas.microsoft.com/office/drawing/2014/main" id="{19603DCE-2C57-4FA4-8F4F-605121998703}"/>
              </a:ext>
            </a:extLst>
          </p:cNvPr>
          <p:cNvSpPr/>
          <p:nvPr/>
        </p:nvSpPr>
        <p:spPr>
          <a:xfrm>
            <a:off x="9371309" y="5915803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0" name="椭圆 69">
            <a:extLst>
              <a:ext uri="{FF2B5EF4-FFF2-40B4-BE49-F238E27FC236}">
                <a16:creationId xmlns:a16="http://schemas.microsoft.com/office/drawing/2014/main" id="{C5C20062-09E7-4EE5-B037-B1DE524AC32F}"/>
              </a:ext>
            </a:extLst>
          </p:cNvPr>
          <p:cNvSpPr/>
          <p:nvPr/>
        </p:nvSpPr>
        <p:spPr>
          <a:xfrm>
            <a:off x="9649213" y="5686941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2" name="椭圆 71">
            <a:extLst>
              <a:ext uri="{FF2B5EF4-FFF2-40B4-BE49-F238E27FC236}">
                <a16:creationId xmlns:a16="http://schemas.microsoft.com/office/drawing/2014/main" id="{3ADBA0FC-F354-46B6-911B-7663E61F0F03}"/>
              </a:ext>
            </a:extLst>
          </p:cNvPr>
          <p:cNvSpPr/>
          <p:nvPr/>
        </p:nvSpPr>
        <p:spPr>
          <a:xfrm>
            <a:off x="8112563" y="5932151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E5F7548D-2A73-49F4-95DF-8BA0E12F4BE1}"/>
              </a:ext>
            </a:extLst>
          </p:cNvPr>
          <p:cNvGrpSpPr/>
          <p:nvPr/>
        </p:nvGrpSpPr>
        <p:grpSpPr>
          <a:xfrm>
            <a:off x="8619331" y="2123220"/>
            <a:ext cx="2726592" cy="4197853"/>
            <a:chOff x="8619331" y="2123220"/>
            <a:chExt cx="2726592" cy="4197853"/>
          </a:xfrm>
        </p:grpSpPr>
        <p:sp>
          <p:nvSpPr>
            <p:cNvPr id="40" name="椭圆 39">
              <a:extLst>
                <a:ext uri="{FF2B5EF4-FFF2-40B4-BE49-F238E27FC236}">
                  <a16:creationId xmlns:a16="http://schemas.microsoft.com/office/drawing/2014/main" id="{D0323565-FFBD-48FB-BB37-36420B7197DF}"/>
                </a:ext>
              </a:extLst>
            </p:cNvPr>
            <p:cNvSpPr/>
            <p:nvPr/>
          </p:nvSpPr>
          <p:spPr>
            <a:xfrm>
              <a:off x="11153169" y="2123220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id="{2DC682EF-3C97-41AA-AA24-B77726EDE9EC}"/>
                </a:ext>
              </a:extLst>
            </p:cNvPr>
            <p:cNvSpPr/>
            <p:nvPr/>
          </p:nvSpPr>
          <p:spPr>
            <a:xfrm>
              <a:off x="9273225" y="2123220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5" name="椭圆 44">
              <a:extLst>
                <a:ext uri="{FF2B5EF4-FFF2-40B4-BE49-F238E27FC236}">
                  <a16:creationId xmlns:a16="http://schemas.microsoft.com/office/drawing/2014/main" id="{E5A94A22-7F94-4684-9FD6-4683AFD836CC}"/>
                </a:ext>
              </a:extLst>
            </p:cNvPr>
            <p:cNvSpPr/>
            <p:nvPr/>
          </p:nvSpPr>
          <p:spPr>
            <a:xfrm>
              <a:off x="8913583" y="4264722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8" name="椭圆 47">
              <a:extLst>
                <a:ext uri="{FF2B5EF4-FFF2-40B4-BE49-F238E27FC236}">
                  <a16:creationId xmlns:a16="http://schemas.microsoft.com/office/drawing/2014/main" id="{59DB44A3-A848-4AFD-95C1-36D040766C23}"/>
                </a:ext>
              </a:extLst>
            </p:cNvPr>
            <p:cNvSpPr/>
            <p:nvPr/>
          </p:nvSpPr>
          <p:spPr>
            <a:xfrm>
              <a:off x="10270413" y="4215680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2" name="椭圆 51">
              <a:extLst>
                <a:ext uri="{FF2B5EF4-FFF2-40B4-BE49-F238E27FC236}">
                  <a16:creationId xmlns:a16="http://schemas.microsoft.com/office/drawing/2014/main" id="{560D70B0-ECC8-4AC8-BA70-24C1794483C5}"/>
                </a:ext>
              </a:extLst>
            </p:cNvPr>
            <p:cNvSpPr/>
            <p:nvPr/>
          </p:nvSpPr>
          <p:spPr>
            <a:xfrm>
              <a:off x="8652026" y="3872385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9" name="椭圆 58">
              <a:extLst>
                <a:ext uri="{FF2B5EF4-FFF2-40B4-BE49-F238E27FC236}">
                  <a16:creationId xmlns:a16="http://schemas.microsoft.com/office/drawing/2014/main" id="{901ED01D-8816-419F-A444-9D5246DE9228}"/>
                </a:ext>
              </a:extLst>
            </p:cNvPr>
            <p:cNvSpPr/>
            <p:nvPr/>
          </p:nvSpPr>
          <p:spPr>
            <a:xfrm>
              <a:off x="10074244" y="5964845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4" name="椭圆 63">
              <a:extLst>
                <a:ext uri="{FF2B5EF4-FFF2-40B4-BE49-F238E27FC236}">
                  <a16:creationId xmlns:a16="http://schemas.microsoft.com/office/drawing/2014/main" id="{B23014F6-F957-47DD-84F9-F1D905C701C3}"/>
                </a:ext>
              </a:extLst>
            </p:cNvPr>
            <p:cNvSpPr/>
            <p:nvPr/>
          </p:nvSpPr>
          <p:spPr>
            <a:xfrm>
              <a:off x="10205023" y="5637899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6" name="椭圆 65">
              <a:extLst>
                <a:ext uri="{FF2B5EF4-FFF2-40B4-BE49-F238E27FC236}">
                  <a16:creationId xmlns:a16="http://schemas.microsoft.com/office/drawing/2014/main" id="{A4AB0327-322F-403A-A4B3-5AFC3AD5F245}"/>
                </a:ext>
              </a:extLst>
            </p:cNvPr>
            <p:cNvSpPr/>
            <p:nvPr/>
          </p:nvSpPr>
          <p:spPr>
            <a:xfrm>
              <a:off x="9060709" y="5752330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1968E298-7E57-4C15-BB96-4122671B21C8}"/>
                </a:ext>
              </a:extLst>
            </p:cNvPr>
            <p:cNvSpPr/>
            <p:nvPr/>
          </p:nvSpPr>
          <p:spPr>
            <a:xfrm>
              <a:off x="8619331" y="6128319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76" name="椭圆 75">
            <a:extLst>
              <a:ext uri="{FF2B5EF4-FFF2-40B4-BE49-F238E27FC236}">
                <a16:creationId xmlns:a16="http://schemas.microsoft.com/office/drawing/2014/main" id="{19F01FBD-3270-4183-B461-C1E1CA8431C6}"/>
              </a:ext>
            </a:extLst>
          </p:cNvPr>
          <p:cNvSpPr/>
          <p:nvPr/>
        </p:nvSpPr>
        <p:spPr>
          <a:xfrm>
            <a:off x="8831846" y="5523467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8" name="椭圆 77">
            <a:extLst>
              <a:ext uri="{FF2B5EF4-FFF2-40B4-BE49-F238E27FC236}">
                <a16:creationId xmlns:a16="http://schemas.microsoft.com/office/drawing/2014/main" id="{DE38DACA-71DC-4AA7-A71A-FAD6D9B59C10}"/>
              </a:ext>
            </a:extLst>
          </p:cNvPr>
          <p:cNvSpPr/>
          <p:nvPr/>
        </p:nvSpPr>
        <p:spPr>
          <a:xfrm>
            <a:off x="8488552" y="5735983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9" name="椭圆 78">
            <a:extLst>
              <a:ext uri="{FF2B5EF4-FFF2-40B4-BE49-F238E27FC236}">
                <a16:creationId xmlns:a16="http://schemas.microsoft.com/office/drawing/2014/main" id="{17F101A1-380F-4A45-87B1-0F404DF83586}"/>
              </a:ext>
            </a:extLst>
          </p:cNvPr>
          <p:cNvSpPr/>
          <p:nvPr/>
        </p:nvSpPr>
        <p:spPr>
          <a:xfrm>
            <a:off x="8782804" y="5883109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0" name="椭圆 79">
            <a:extLst>
              <a:ext uri="{FF2B5EF4-FFF2-40B4-BE49-F238E27FC236}">
                <a16:creationId xmlns:a16="http://schemas.microsoft.com/office/drawing/2014/main" id="{A577F883-AE87-46CF-907A-766D7FABD17D}"/>
              </a:ext>
            </a:extLst>
          </p:cNvPr>
          <p:cNvSpPr/>
          <p:nvPr/>
        </p:nvSpPr>
        <p:spPr>
          <a:xfrm>
            <a:off x="9158793" y="6128319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1" name="椭圆 80">
            <a:extLst>
              <a:ext uri="{FF2B5EF4-FFF2-40B4-BE49-F238E27FC236}">
                <a16:creationId xmlns:a16="http://schemas.microsoft.com/office/drawing/2014/main" id="{AF6BC372-B74F-4CA7-9876-B03BDB7B4486}"/>
              </a:ext>
            </a:extLst>
          </p:cNvPr>
          <p:cNvSpPr/>
          <p:nvPr/>
        </p:nvSpPr>
        <p:spPr>
          <a:xfrm>
            <a:off x="10564665" y="6062929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EF616B33-0722-4F48-A168-50568F0122CF}"/>
              </a:ext>
            </a:extLst>
          </p:cNvPr>
          <p:cNvCxnSpPr>
            <a:stCxn id="70" idx="2"/>
            <a:endCxn id="66" idx="6"/>
          </p:cNvCxnSpPr>
          <p:nvPr/>
        </p:nvCxnSpPr>
        <p:spPr>
          <a:xfrm flipH="1">
            <a:off x="9253463" y="5783317"/>
            <a:ext cx="395751" cy="6538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1" name="组合 190">
            <a:extLst>
              <a:ext uri="{FF2B5EF4-FFF2-40B4-BE49-F238E27FC236}">
                <a16:creationId xmlns:a16="http://schemas.microsoft.com/office/drawing/2014/main" id="{BC002DCA-2BE0-4920-8558-7633281CF802}"/>
              </a:ext>
            </a:extLst>
          </p:cNvPr>
          <p:cNvGrpSpPr/>
          <p:nvPr/>
        </p:nvGrpSpPr>
        <p:grpSpPr>
          <a:xfrm>
            <a:off x="8831674" y="2434872"/>
            <a:ext cx="1785275" cy="177061"/>
            <a:chOff x="8517349" y="2434872"/>
            <a:chExt cx="1785275" cy="177061"/>
          </a:xfrm>
        </p:grpSpPr>
        <p:cxnSp>
          <p:nvCxnSpPr>
            <p:cNvPr id="193" name="直接连接符 192">
              <a:extLst>
                <a:ext uri="{FF2B5EF4-FFF2-40B4-BE49-F238E27FC236}">
                  <a16:creationId xmlns:a16="http://schemas.microsoft.com/office/drawing/2014/main" id="{E7CAD365-08F6-4A02-A572-BE0CE744C3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17349" y="2434872"/>
              <a:ext cx="1126914" cy="1607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接连接符 194">
              <a:extLst>
                <a:ext uri="{FF2B5EF4-FFF2-40B4-BE49-F238E27FC236}">
                  <a16:creationId xmlns:a16="http://schemas.microsoft.com/office/drawing/2014/main" id="{B977F0BD-BF4F-4B61-8313-61ED79B5556B}"/>
                </a:ext>
              </a:extLst>
            </p:cNvPr>
            <p:cNvCxnSpPr/>
            <p:nvPr/>
          </p:nvCxnSpPr>
          <p:spPr>
            <a:xfrm>
              <a:off x="9780561" y="2434872"/>
              <a:ext cx="522063" cy="1770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组合 196">
            <a:extLst>
              <a:ext uri="{FF2B5EF4-FFF2-40B4-BE49-F238E27FC236}">
                <a16:creationId xmlns:a16="http://schemas.microsoft.com/office/drawing/2014/main" id="{7BEF88F1-E6B3-4250-B639-70BD795F0DA1}"/>
              </a:ext>
            </a:extLst>
          </p:cNvPr>
          <p:cNvGrpSpPr/>
          <p:nvPr/>
        </p:nvGrpSpPr>
        <p:grpSpPr>
          <a:xfrm>
            <a:off x="8411110" y="4004217"/>
            <a:ext cx="2495624" cy="239691"/>
            <a:chOff x="8096785" y="4004217"/>
            <a:chExt cx="2495624" cy="239691"/>
          </a:xfrm>
        </p:grpSpPr>
        <p:cxnSp>
          <p:nvCxnSpPr>
            <p:cNvPr id="198" name="直接连接符 197">
              <a:extLst>
                <a:ext uri="{FF2B5EF4-FFF2-40B4-BE49-F238E27FC236}">
                  <a16:creationId xmlns:a16="http://schemas.microsoft.com/office/drawing/2014/main" id="{D4355198-8289-4BA7-B3EE-6E66C4888030}"/>
                </a:ext>
              </a:extLst>
            </p:cNvPr>
            <p:cNvCxnSpPr/>
            <p:nvPr/>
          </p:nvCxnSpPr>
          <p:spPr>
            <a:xfrm>
              <a:off x="8096785" y="4085953"/>
              <a:ext cx="1110567" cy="299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连接符 198">
              <a:extLst>
                <a:ext uri="{FF2B5EF4-FFF2-40B4-BE49-F238E27FC236}">
                  <a16:creationId xmlns:a16="http://schemas.microsoft.com/office/drawing/2014/main" id="{BC65D716-DC4D-4FD4-9DFD-0E7CE28AFAE9}"/>
                </a:ext>
              </a:extLst>
            </p:cNvPr>
            <p:cNvCxnSpPr/>
            <p:nvPr/>
          </p:nvCxnSpPr>
          <p:spPr>
            <a:xfrm flipV="1">
              <a:off x="9400106" y="4004217"/>
              <a:ext cx="113379" cy="1116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连接符 199">
              <a:extLst>
                <a:ext uri="{FF2B5EF4-FFF2-40B4-BE49-F238E27FC236}">
                  <a16:creationId xmlns:a16="http://schemas.microsoft.com/office/drawing/2014/main" id="{A26BC8BA-5E14-4B6B-951C-C3A0B370E015}"/>
                </a:ext>
              </a:extLst>
            </p:cNvPr>
            <p:cNvCxnSpPr/>
            <p:nvPr/>
          </p:nvCxnSpPr>
          <p:spPr>
            <a:xfrm>
              <a:off x="9649783" y="4004217"/>
              <a:ext cx="337775" cy="23969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接连接符 201">
              <a:extLst>
                <a:ext uri="{FF2B5EF4-FFF2-40B4-BE49-F238E27FC236}">
                  <a16:creationId xmlns:a16="http://schemas.microsoft.com/office/drawing/2014/main" id="{04AF2CE9-6AE5-4573-B12C-1F087B42C602}"/>
                </a:ext>
              </a:extLst>
            </p:cNvPr>
            <p:cNvCxnSpPr/>
            <p:nvPr/>
          </p:nvCxnSpPr>
          <p:spPr>
            <a:xfrm flipV="1">
              <a:off x="9400106" y="4036911"/>
              <a:ext cx="1192303" cy="78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" name="组合 203">
            <a:extLst>
              <a:ext uri="{FF2B5EF4-FFF2-40B4-BE49-F238E27FC236}">
                <a16:creationId xmlns:a16="http://schemas.microsoft.com/office/drawing/2014/main" id="{39BE770E-3CB1-4948-9B97-3F16C502132A}"/>
              </a:ext>
            </a:extLst>
          </p:cNvPr>
          <p:cNvGrpSpPr/>
          <p:nvPr/>
        </p:nvGrpSpPr>
        <p:grpSpPr>
          <a:xfrm>
            <a:off x="8588171" y="5554455"/>
            <a:ext cx="2306683" cy="670241"/>
            <a:chOff x="8273846" y="5554455"/>
            <a:chExt cx="2306683" cy="670241"/>
          </a:xfrm>
        </p:grpSpPr>
        <p:cxnSp>
          <p:nvCxnSpPr>
            <p:cNvPr id="206" name="直接连接符 205">
              <a:extLst>
                <a:ext uri="{FF2B5EF4-FFF2-40B4-BE49-F238E27FC236}">
                  <a16:creationId xmlns:a16="http://schemas.microsoft.com/office/drawing/2014/main" id="{1F380207-DBB3-40E3-9A9D-DEB56882EDB1}"/>
                </a:ext>
              </a:extLst>
            </p:cNvPr>
            <p:cNvCxnSpPr/>
            <p:nvPr/>
          </p:nvCxnSpPr>
          <p:spPr>
            <a:xfrm flipV="1">
              <a:off x="9224752" y="5851467"/>
              <a:ext cx="141606" cy="9256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直接连接符 206">
              <a:extLst>
                <a:ext uri="{FF2B5EF4-FFF2-40B4-BE49-F238E27FC236}">
                  <a16:creationId xmlns:a16="http://schemas.microsoft.com/office/drawing/2014/main" id="{2F971C65-275D-4296-B12D-A6CC6B9E67FB}"/>
                </a:ext>
              </a:extLst>
            </p:cNvPr>
            <p:cNvCxnSpPr>
              <a:cxnSpLocks/>
            </p:cNvCxnSpPr>
            <p:nvPr/>
          </p:nvCxnSpPr>
          <p:spPr>
            <a:xfrm>
              <a:off x="8713517" y="5619844"/>
              <a:ext cx="624613" cy="16347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" name="直接连接符 207">
              <a:extLst>
                <a:ext uri="{FF2B5EF4-FFF2-40B4-BE49-F238E27FC236}">
                  <a16:creationId xmlns:a16="http://schemas.microsoft.com/office/drawing/2014/main" id="{BFC89572-3E6E-4247-8415-399E942B412D}"/>
                </a:ext>
              </a:extLst>
            </p:cNvPr>
            <p:cNvCxnSpPr/>
            <p:nvPr/>
          </p:nvCxnSpPr>
          <p:spPr>
            <a:xfrm flipH="1">
              <a:off x="8568098" y="5716221"/>
              <a:ext cx="49042" cy="1668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直接连接符 208">
              <a:extLst>
                <a:ext uri="{FF2B5EF4-FFF2-40B4-BE49-F238E27FC236}">
                  <a16:creationId xmlns:a16="http://schemas.microsoft.com/office/drawing/2014/main" id="{016028A9-4A88-4EFD-988C-990B7DFE7C0D}"/>
                </a:ext>
              </a:extLst>
            </p:cNvPr>
            <p:cNvCxnSpPr>
              <a:cxnSpLocks/>
            </p:cNvCxnSpPr>
            <p:nvPr/>
          </p:nvCxnSpPr>
          <p:spPr>
            <a:xfrm>
              <a:off x="9434507" y="5879695"/>
              <a:ext cx="111672" cy="29319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直接连接符 210">
              <a:extLst>
                <a:ext uri="{FF2B5EF4-FFF2-40B4-BE49-F238E27FC236}">
                  <a16:creationId xmlns:a16="http://schemas.microsoft.com/office/drawing/2014/main" id="{38869E57-CC72-4C06-BDAD-E8A6F1190D43}"/>
                </a:ext>
              </a:extLst>
            </p:cNvPr>
            <p:cNvCxnSpPr/>
            <p:nvPr/>
          </p:nvCxnSpPr>
          <p:spPr>
            <a:xfrm flipV="1">
              <a:off x="9012236" y="6080329"/>
              <a:ext cx="76218" cy="7621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5" name="直接连接符 214">
              <a:extLst>
                <a:ext uri="{FF2B5EF4-FFF2-40B4-BE49-F238E27FC236}">
                  <a16:creationId xmlns:a16="http://schemas.microsoft.com/office/drawing/2014/main" id="{C819E4B0-E270-40B1-996C-3B1411533B56}"/>
                </a:ext>
              </a:extLst>
            </p:cNvPr>
            <p:cNvCxnSpPr>
              <a:cxnSpLocks/>
            </p:cNvCxnSpPr>
            <p:nvPr/>
          </p:nvCxnSpPr>
          <p:spPr>
            <a:xfrm>
              <a:off x="8636247" y="6047635"/>
              <a:ext cx="239691" cy="1089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7" name="直接连接符 216">
              <a:extLst>
                <a:ext uri="{FF2B5EF4-FFF2-40B4-BE49-F238E27FC236}">
                  <a16:creationId xmlns:a16="http://schemas.microsoft.com/office/drawing/2014/main" id="{92EEFEAD-5C5F-47CA-AC8A-7652560A8DB1}"/>
                </a:ext>
              </a:extLst>
            </p:cNvPr>
            <p:cNvCxnSpPr/>
            <p:nvPr/>
          </p:nvCxnSpPr>
          <p:spPr>
            <a:xfrm>
              <a:off x="8341995" y="5900509"/>
              <a:ext cx="157954" cy="108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9" name="直接连接符 218">
              <a:extLst>
                <a:ext uri="{FF2B5EF4-FFF2-40B4-BE49-F238E27FC236}">
                  <a16:creationId xmlns:a16="http://schemas.microsoft.com/office/drawing/2014/main" id="{4FE674B5-20E5-4BA5-BA96-6C5AFBDB2868}"/>
                </a:ext>
              </a:extLst>
            </p:cNvPr>
            <p:cNvCxnSpPr/>
            <p:nvPr/>
          </p:nvCxnSpPr>
          <p:spPr>
            <a:xfrm>
              <a:off x="9502656" y="5851467"/>
              <a:ext cx="779154" cy="23969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1" name="直接连接符 220">
              <a:extLst>
                <a:ext uri="{FF2B5EF4-FFF2-40B4-BE49-F238E27FC236}">
                  <a16:creationId xmlns:a16="http://schemas.microsoft.com/office/drawing/2014/main" id="{CE8A48E7-3498-493D-AE99-3D14EE5660AA}"/>
                </a:ext>
              </a:extLst>
            </p:cNvPr>
            <p:cNvCxnSpPr/>
            <p:nvPr/>
          </p:nvCxnSpPr>
          <p:spPr>
            <a:xfrm flipH="1">
              <a:off x="8501002" y="5945084"/>
              <a:ext cx="345001" cy="2796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2" name="直接连接符 221">
              <a:extLst>
                <a:ext uri="{FF2B5EF4-FFF2-40B4-BE49-F238E27FC236}">
                  <a16:creationId xmlns:a16="http://schemas.microsoft.com/office/drawing/2014/main" id="{788299AA-F343-4146-95C0-43467B1DB3BF}"/>
                </a:ext>
              </a:extLst>
            </p:cNvPr>
            <p:cNvCxnSpPr/>
            <p:nvPr/>
          </p:nvCxnSpPr>
          <p:spPr>
            <a:xfrm>
              <a:off x="8273846" y="5928737"/>
              <a:ext cx="62630" cy="22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4" name="直接连接符 223">
              <a:extLst>
                <a:ext uri="{FF2B5EF4-FFF2-40B4-BE49-F238E27FC236}">
                  <a16:creationId xmlns:a16="http://schemas.microsoft.com/office/drawing/2014/main" id="{58164457-0161-4756-A645-DB728F6B33B7}"/>
                </a:ext>
              </a:extLst>
            </p:cNvPr>
            <p:cNvCxnSpPr/>
            <p:nvPr/>
          </p:nvCxnSpPr>
          <p:spPr>
            <a:xfrm flipH="1">
              <a:off x="9927687" y="5830653"/>
              <a:ext cx="62630" cy="16242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6" name="直接连接符 225">
              <a:extLst>
                <a:ext uri="{FF2B5EF4-FFF2-40B4-BE49-F238E27FC236}">
                  <a16:creationId xmlns:a16="http://schemas.microsoft.com/office/drawing/2014/main" id="{C295C11B-7EC2-4B78-8193-4A5308396619}"/>
                </a:ext>
              </a:extLst>
            </p:cNvPr>
            <p:cNvCxnSpPr/>
            <p:nvPr/>
          </p:nvCxnSpPr>
          <p:spPr>
            <a:xfrm flipV="1">
              <a:off x="9502656" y="5554455"/>
              <a:ext cx="636494" cy="16071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8" name="直接连接符 227">
              <a:extLst>
                <a:ext uri="{FF2B5EF4-FFF2-40B4-BE49-F238E27FC236}">
                  <a16:creationId xmlns:a16="http://schemas.microsoft.com/office/drawing/2014/main" id="{A385810D-3FD8-446C-8065-335A8720AA2A}"/>
                </a:ext>
              </a:extLst>
            </p:cNvPr>
            <p:cNvCxnSpPr/>
            <p:nvPr/>
          </p:nvCxnSpPr>
          <p:spPr>
            <a:xfrm>
              <a:off x="10235527" y="5650832"/>
              <a:ext cx="114432" cy="41209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9" name="直接连接符 228">
              <a:extLst>
                <a:ext uri="{FF2B5EF4-FFF2-40B4-BE49-F238E27FC236}">
                  <a16:creationId xmlns:a16="http://schemas.microsoft.com/office/drawing/2014/main" id="{6C108053-DC4F-47E3-BA31-A2F5B8FF7581}"/>
                </a:ext>
              </a:extLst>
            </p:cNvPr>
            <p:cNvCxnSpPr/>
            <p:nvPr/>
          </p:nvCxnSpPr>
          <p:spPr>
            <a:xfrm>
              <a:off x="10086694" y="5734276"/>
              <a:ext cx="493835" cy="4904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" name="组合 91">
            <a:extLst>
              <a:ext uri="{FF2B5EF4-FFF2-40B4-BE49-F238E27FC236}">
                <a16:creationId xmlns:a16="http://schemas.microsoft.com/office/drawing/2014/main" id="{9551799E-722D-4378-A982-B7D83C32FF88}"/>
              </a:ext>
            </a:extLst>
          </p:cNvPr>
          <p:cNvGrpSpPr/>
          <p:nvPr/>
        </p:nvGrpSpPr>
        <p:grpSpPr>
          <a:xfrm>
            <a:off x="9447124" y="2195268"/>
            <a:ext cx="739844" cy="3747754"/>
            <a:chOff x="9118745" y="3133808"/>
            <a:chExt cx="459819" cy="2329259"/>
          </a:xfrm>
        </p:grpSpPr>
        <p:sp>
          <p:nvSpPr>
            <p:cNvPr id="88" name="乘号 87">
              <a:extLst>
                <a:ext uri="{FF2B5EF4-FFF2-40B4-BE49-F238E27FC236}">
                  <a16:creationId xmlns:a16="http://schemas.microsoft.com/office/drawing/2014/main" id="{74DE44AB-3AAB-46E5-9D5E-F661AB2AE027}"/>
                </a:ext>
              </a:extLst>
            </p:cNvPr>
            <p:cNvSpPr/>
            <p:nvPr/>
          </p:nvSpPr>
          <p:spPr>
            <a:xfrm>
              <a:off x="9118745" y="4220928"/>
              <a:ext cx="205819" cy="205819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乘号 89">
              <a:extLst>
                <a:ext uri="{FF2B5EF4-FFF2-40B4-BE49-F238E27FC236}">
                  <a16:creationId xmlns:a16="http://schemas.microsoft.com/office/drawing/2014/main" id="{ADFB7EF6-4AD5-40E7-BFE5-ADA59741C132}"/>
                </a:ext>
              </a:extLst>
            </p:cNvPr>
            <p:cNvSpPr/>
            <p:nvPr/>
          </p:nvSpPr>
          <p:spPr>
            <a:xfrm>
              <a:off x="9372745" y="3133808"/>
              <a:ext cx="205819" cy="205819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乘号 90">
              <a:extLst>
                <a:ext uri="{FF2B5EF4-FFF2-40B4-BE49-F238E27FC236}">
                  <a16:creationId xmlns:a16="http://schemas.microsoft.com/office/drawing/2014/main" id="{1CDC0352-3D3F-4FBF-BD34-8E91EE67203D}"/>
                </a:ext>
              </a:extLst>
            </p:cNvPr>
            <p:cNvSpPr/>
            <p:nvPr/>
          </p:nvSpPr>
          <p:spPr>
            <a:xfrm>
              <a:off x="9200025" y="5257248"/>
              <a:ext cx="205819" cy="205819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8" name="组合 147">
            <a:extLst>
              <a:ext uri="{FF2B5EF4-FFF2-40B4-BE49-F238E27FC236}">
                <a16:creationId xmlns:a16="http://schemas.microsoft.com/office/drawing/2014/main" id="{5101B1D0-AD1B-4BAE-91C6-F94C9D7528A5}"/>
              </a:ext>
            </a:extLst>
          </p:cNvPr>
          <p:cNvGrpSpPr/>
          <p:nvPr/>
        </p:nvGrpSpPr>
        <p:grpSpPr>
          <a:xfrm>
            <a:off x="8210445" y="4032445"/>
            <a:ext cx="3495572" cy="2030485"/>
            <a:chOff x="8068407" y="3930260"/>
            <a:chExt cx="3495572" cy="2030484"/>
          </a:xfrm>
        </p:grpSpPr>
        <p:cxnSp>
          <p:nvCxnSpPr>
            <p:cNvPr id="113" name="直接连接符 112">
              <a:extLst>
                <a:ext uri="{FF2B5EF4-FFF2-40B4-BE49-F238E27FC236}">
                  <a16:creationId xmlns:a16="http://schemas.microsoft.com/office/drawing/2014/main" id="{EAC628D4-2B43-45A8-B5EC-82969342CE92}"/>
                </a:ext>
              </a:extLst>
            </p:cNvPr>
            <p:cNvCxnSpPr>
              <a:stCxn id="44" idx="3"/>
              <a:endCxn id="76" idx="0"/>
            </p:cNvCxnSpPr>
            <p:nvPr/>
          </p:nvCxnSpPr>
          <p:spPr>
            <a:xfrm flipH="1">
              <a:off x="8787690" y="4081853"/>
              <a:ext cx="618440" cy="1339429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5">
              <a:extLst>
                <a:ext uri="{FF2B5EF4-FFF2-40B4-BE49-F238E27FC236}">
                  <a16:creationId xmlns:a16="http://schemas.microsoft.com/office/drawing/2014/main" id="{E2188EC4-B7A7-46DE-9BC2-07D6AB810650}"/>
                </a:ext>
              </a:extLst>
            </p:cNvPr>
            <p:cNvCxnSpPr>
              <a:stCxn id="44" idx="4"/>
              <a:endCxn id="70" idx="0"/>
            </p:cNvCxnSpPr>
            <p:nvPr/>
          </p:nvCxnSpPr>
          <p:spPr>
            <a:xfrm>
              <a:off x="9474279" y="4110081"/>
              <a:ext cx="130778" cy="1474675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>
              <a:extLst>
                <a:ext uri="{FF2B5EF4-FFF2-40B4-BE49-F238E27FC236}">
                  <a16:creationId xmlns:a16="http://schemas.microsoft.com/office/drawing/2014/main" id="{423D2F90-30C1-452D-A130-0B05670D50C1}"/>
                </a:ext>
              </a:extLst>
            </p:cNvPr>
            <p:cNvCxnSpPr>
              <a:cxnSpLocks/>
              <a:stCxn id="44" idx="3"/>
              <a:endCxn id="66" idx="0"/>
            </p:cNvCxnSpPr>
            <p:nvPr/>
          </p:nvCxnSpPr>
          <p:spPr>
            <a:xfrm flipH="1">
              <a:off x="9016553" y="4081853"/>
              <a:ext cx="389577" cy="1568292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>
              <a:extLst>
                <a:ext uri="{FF2B5EF4-FFF2-40B4-BE49-F238E27FC236}">
                  <a16:creationId xmlns:a16="http://schemas.microsoft.com/office/drawing/2014/main" id="{93E10941-543E-4A95-BB5C-F38A4022B8CC}"/>
                </a:ext>
              </a:extLst>
            </p:cNvPr>
            <p:cNvCxnSpPr>
              <a:stCxn id="44" idx="5"/>
              <a:endCxn id="64" idx="0"/>
            </p:cNvCxnSpPr>
            <p:nvPr/>
          </p:nvCxnSpPr>
          <p:spPr>
            <a:xfrm>
              <a:off x="9542428" y="4081853"/>
              <a:ext cx="618439" cy="1453861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连接符 121">
              <a:extLst>
                <a:ext uri="{FF2B5EF4-FFF2-40B4-BE49-F238E27FC236}">
                  <a16:creationId xmlns:a16="http://schemas.microsoft.com/office/drawing/2014/main" id="{26F83692-6446-43B9-961A-E82FE95CBC55}"/>
                </a:ext>
              </a:extLst>
            </p:cNvPr>
            <p:cNvCxnSpPr>
              <a:cxnSpLocks/>
              <a:stCxn id="44" idx="5"/>
              <a:endCxn id="58" idx="0"/>
            </p:cNvCxnSpPr>
            <p:nvPr/>
          </p:nvCxnSpPr>
          <p:spPr>
            <a:xfrm>
              <a:off x="9542428" y="4081853"/>
              <a:ext cx="863649" cy="127404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>
              <a:extLst>
                <a:ext uri="{FF2B5EF4-FFF2-40B4-BE49-F238E27FC236}">
                  <a16:creationId xmlns:a16="http://schemas.microsoft.com/office/drawing/2014/main" id="{37C95DE9-FBAE-401F-A83C-E1B480E3ECF8}"/>
                </a:ext>
              </a:extLst>
            </p:cNvPr>
            <p:cNvCxnSpPr>
              <a:stCxn id="68" idx="0"/>
              <a:endCxn id="44" idx="4"/>
            </p:cNvCxnSpPr>
            <p:nvPr/>
          </p:nvCxnSpPr>
          <p:spPr>
            <a:xfrm flipV="1">
              <a:off x="9327153" y="4110081"/>
              <a:ext cx="147126" cy="1703537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>
              <a:extLst>
                <a:ext uri="{FF2B5EF4-FFF2-40B4-BE49-F238E27FC236}">
                  <a16:creationId xmlns:a16="http://schemas.microsoft.com/office/drawing/2014/main" id="{0F72022C-90EE-4BC1-A646-64B93DF6263C}"/>
                </a:ext>
              </a:extLst>
            </p:cNvPr>
            <p:cNvCxnSpPr>
              <a:stCxn id="72" idx="0"/>
              <a:endCxn id="44" idx="3"/>
            </p:cNvCxnSpPr>
            <p:nvPr/>
          </p:nvCxnSpPr>
          <p:spPr>
            <a:xfrm flipV="1">
              <a:off x="8068407" y="4081853"/>
              <a:ext cx="1337723" cy="1748113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连接符 131">
              <a:extLst>
                <a:ext uri="{FF2B5EF4-FFF2-40B4-BE49-F238E27FC236}">
                  <a16:creationId xmlns:a16="http://schemas.microsoft.com/office/drawing/2014/main" id="{54A1C20A-584F-4602-A619-FB72A8E89F77}"/>
                </a:ext>
              </a:extLst>
            </p:cNvPr>
            <p:cNvCxnSpPr>
              <a:stCxn id="81" idx="0"/>
              <a:endCxn id="44" idx="5"/>
            </p:cNvCxnSpPr>
            <p:nvPr/>
          </p:nvCxnSpPr>
          <p:spPr>
            <a:xfrm flipH="1" flipV="1">
              <a:off x="9542428" y="4081853"/>
              <a:ext cx="978081" cy="1878891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接连接符 135">
              <a:extLst>
                <a:ext uri="{FF2B5EF4-FFF2-40B4-BE49-F238E27FC236}">
                  <a16:creationId xmlns:a16="http://schemas.microsoft.com/office/drawing/2014/main" id="{AAB6C5C9-650F-4CE5-B6B2-F3ADC86B1E23}"/>
                </a:ext>
              </a:extLst>
            </p:cNvPr>
            <p:cNvCxnSpPr>
              <a:stCxn id="48" idx="4"/>
              <a:endCxn id="70" idx="0"/>
            </p:cNvCxnSpPr>
            <p:nvPr/>
          </p:nvCxnSpPr>
          <p:spPr>
            <a:xfrm flipH="1">
              <a:off x="9605057" y="4306249"/>
              <a:ext cx="621200" cy="1278507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接连接符 137">
              <a:extLst>
                <a:ext uri="{FF2B5EF4-FFF2-40B4-BE49-F238E27FC236}">
                  <a16:creationId xmlns:a16="http://schemas.microsoft.com/office/drawing/2014/main" id="{9AD08FBE-8FD0-4BA5-B871-CA64976DFB6C}"/>
                </a:ext>
              </a:extLst>
            </p:cNvPr>
            <p:cNvCxnSpPr>
              <a:stCxn id="70" idx="2"/>
              <a:endCxn id="46" idx="4"/>
            </p:cNvCxnSpPr>
            <p:nvPr/>
          </p:nvCxnSpPr>
          <p:spPr>
            <a:xfrm flipH="1" flipV="1">
              <a:off x="8199186" y="4011996"/>
              <a:ext cx="1309494" cy="1669137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>
              <a:extLst>
                <a:ext uri="{FF2B5EF4-FFF2-40B4-BE49-F238E27FC236}">
                  <a16:creationId xmlns:a16="http://schemas.microsoft.com/office/drawing/2014/main" id="{64D27E30-A4DB-4397-A440-D6795F5305CE}"/>
                </a:ext>
              </a:extLst>
            </p:cNvPr>
            <p:cNvCxnSpPr>
              <a:stCxn id="51" idx="4"/>
              <a:endCxn id="70" idx="0"/>
            </p:cNvCxnSpPr>
            <p:nvPr/>
          </p:nvCxnSpPr>
          <p:spPr>
            <a:xfrm flipH="1">
              <a:off x="9605057" y="3930260"/>
              <a:ext cx="147127" cy="1654496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接连接符 141">
              <a:extLst>
                <a:ext uri="{FF2B5EF4-FFF2-40B4-BE49-F238E27FC236}">
                  <a16:creationId xmlns:a16="http://schemas.microsoft.com/office/drawing/2014/main" id="{059C9573-324A-4109-9161-F4E46733683C}"/>
                </a:ext>
              </a:extLst>
            </p:cNvPr>
            <p:cNvCxnSpPr>
              <a:stCxn id="49" idx="3"/>
              <a:endCxn id="70" idx="7"/>
            </p:cNvCxnSpPr>
            <p:nvPr/>
          </p:nvCxnSpPr>
          <p:spPr>
            <a:xfrm flipH="1">
              <a:off x="9673206" y="4506883"/>
              <a:ext cx="1890773" cy="1106101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>
              <a:extLst>
                <a:ext uri="{FF2B5EF4-FFF2-40B4-BE49-F238E27FC236}">
                  <a16:creationId xmlns:a16="http://schemas.microsoft.com/office/drawing/2014/main" id="{D533AA63-1745-40B2-B9A3-FE7EBBCED12F}"/>
                </a:ext>
              </a:extLst>
            </p:cNvPr>
            <p:cNvCxnSpPr>
              <a:stCxn id="47" idx="4"/>
              <a:endCxn id="70" idx="7"/>
            </p:cNvCxnSpPr>
            <p:nvPr/>
          </p:nvCxnSpPr>
          <p:spPr>
            <a:xfrm flipH="1">
              <a:off x="9673206" y="3962954"/>
              <a:ext cx="1157902" cy="165003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>
              <a:extLst>
                <a:ext uri="{FF2B5EF4-FFF2-40B4-BE49-F238E27FC236}">
                  <a16:creationId xmlns:a16="http://schemas.microsoft.com/office/drawing/2014/main" id="{C34EAE4A-1DE8-419C-B1B4-582E12F8DC2C}"/>
                </a:ext>
              </a:extLst>
            </p:cNvPr>
            <p:cNvCxnSpPr>
              <a:stCxn id="54" idx="3"/>
              <a:endCxn id="70" idx="0"/>
            </p:cNvCxnSpPr>
            <p:nvPr/>
          </p:nvCxnSpPr>
          <p:spPr>
            <a:xfrm flipH="1">
              <a:off x="9605057" y="4228979"/>
              <a:ext cx="929039" cy="1355777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4" name="组合 213">
            <a:extLst>
              <a:ext uri="{FF2B5EF4-FFF2-40B4-BE49-F238E27FC236}">
                <a16:creationId xmlns:a16="http://schemas.microsoft.com/office/drawing/2014/main" id="{7DC75E02-53EF-4C33-B541-DA738D2968B5}"/>
              </a:ext>
            </a:extLst>
          </p:cNvPr>
          <p:cNvGrpSpPr/>
          <p:nvPr/>
        </p:nvGrpSpPr>
        <p:grpSpPr>
          <a:xfrm>
            <a:off x="8031879" y="2206009"/>
            <a:ext cx="3217667" cy="2009671"/>
            <a:chOff x="8031879" y="2206009"/>
            <a:chExt cx="3217667" cy="2009671"/>
          </a:xfrm>
        </p:grpSpPr>
        <p:cxnSp>
          <p:nvCxnSpPr>
            <p:cNvPr id="94" name="直接连接符 93">
              <a:extLst>
                <a:ext uri="{FF2B5EF4-FFF2-40B4-BE49-F238E27FC236}">
                  <a16:creationId xmlns:a16="http://schemas.microsoft.com/office/drawing/2014/main" id="{037FC0BB-7F9E-4161-9937-7CD825D0F9DE}"/>
                </a:ext>
              </a:extLst>
            </p:cNvPr>
            <p:cNvCxnSpPr>
              <a:cxnSpLocks/>
              <a:stCxn id="38" idx="3"/>
              <a:endCxn id="52" idx="7"/>
            </p:cNvCxnSpPr>
            <p:nvPr/>
          </p:nvCxnSpPr>
          <p:spPr>
            <a:xfrm flipH="1">
              <a:off x="8816552" y="2434872"/>
              <a:ext cx="1138794" cy="1465741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连接符 95">
              <a:extLst>
                <a:ext uri="{FF2B5EF4-FFF2-40B4-BE49-F238E27FC236}">
                  <a16:creationId xmlns:a16="http://schemas.microsoft.com/office/drawing/2014/main" id="{64A42834-9513-485B-8201-DE3F08CFC984}"/>
                </a:ext>
              </a:extLst>
            </p:cNvPr>
            <p:cNvCxnSpPr>
              <a:cxnSpLocks/>
              <a:stCxn id="38" idx="4"/>
              <a:endCxn id="51" idx="0"/>
            </p:cNvCxnSpPr>
            <p:nvPr/>
          </p:nvCxnSpPr>
          <p:spPr>
            <a:xfrm flipH="1">
              <a:off x="9892717" y="2463100"/>
              <a:ext cx="130778" cy="1376591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连接符 97">
              <a:extLst>
                <a:ext uri="{FF2B5EF4-FFF2-40B4-BE49-F238E27FC236}">
                  <a16:creationId xmlns:a16="http://schemas.microsoft.com/office/drawing/2014/main" id="{FECC19E9-2AF1-4E81-BA5A-89E626DA2F7A}"/>
                </a:ext>
              </a:extLst>
            </p:cNvPr>
            <p:cNvCxnSpPr>
              <a:cxnSpLocks/>
              <a:stCxn id="38" idx="5"/>
              <a:endCxn id="47" idx="1"/>
            </p:cNvCxnSpPr>
            <p:nvPr/>
          </p:nvCxnSpPr>
          <p:spPr>
            <a:xfrm>
              <a:off x="10091644" y="2434872"/>
              <a:ext cx="811848" cy="1465741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接连接符 106">
              <a:extLst>
                <a:ext uri="{FF2B5EF4-FFF2-40B4-BE49-F238E27FC236}">
                  <a16:creationId xmlns:a16="http://schemas.microsoft.com/office/drawing/2014/main" id="{0A1225F4-A62F-4114-82AA-B996F8D55708}"/>
                </a:ext>
              </a:extLst>
            </p:cNvPr>
            <p:cNvCxnSpPr>
              <a:cxnSpLocks/>
              <a:stCxn id="38" idx="4"/>
              <a:endCxn id="44" idx="0"/>
            </p:cNvCxnSpPr>
            <p:nvPr/>
          </p:nvCxnSpPr>
          <p:spPr>
            <a:xfrm flipH="1">
              <a:off x="9614812" y="2463100"/>
              <a:ext cx="408683" cy="1556412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接连接符 108">
              <a:extLst>
                <a:ext uri="{FF2B5EF4-FFF2-40B4-BE49-F238E27FC236}">
                  <a16:creationId xmlns:a16="http://schemas.microsoft.com/office/drawing/2014/main" id="{49FAF275-F46D-49C4-AEBF-A30201DB52AF}"/>
                </a:ext>
              </a:extLst>
            </p:cNvPr>
            <p:cNvCxnSpPr>
              <a:cxnSpLocks/>
              <a:stCxn id="48" idx="0"/>
              <a:endCxn id="38" idx="4"/>
            </p:cNvCxnSpPr>
            <p:nvPr/>
          </p:nvCxnSpPr>
          <p:spPr>
            <a:xfrm flipH="1" flipV="1">
              <a:off x="10023495" y="2463100"/>
              <a:ext cx="343295" cy="175258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连接符 110">
              <a:extLst>
                <a:ext uri="{FF2B5EF4-FFF2-40B4-BE49-F238E27FC236}">
                  <a16:creationId xmlns:a16="http://schemas.microsoft.com/office/drawing/2014/main" id="{1910AD63-12A1-43D5-B49D-788C8971677F}"/>
                </a:ext>
              </a:extLst>
            </p:cNvPr>
            <p:cNvCxnSpPr>
              <a:cxnSpLocks/>
              <a:stCxn id="54" idx="1"/>
              <a:endCxn id="38" idx="5"/>
            </p:cNvCxnSpPr>
            <p:nvPr/>
          </p:nvCxnSpPr>
          <p:spPr>
            <a:xfrm flipH="1" flipV="1">
              <a:off x="10091644" y="2434872"/>
              <a:ext cx="582985" cy="1759994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连接符 153">
              <a:extLst>
                <a:ext uri="{FF2B5EF4-FFF2-40B4-BE49-F238E27FC236}">
                  <a16:creationId xmlns:a16="http://schemas.microsoft.com/office/drawing/2014/main" id="{CFF67AE1-C96B-4BA1-8F98-D69FB9409672}"/>
                </a:ext>
              </a:extLst>
            </p:cNvPr>
            <p:cNvCxnSpPr>
              <a:cxnSpLocks/>
              <a:stCxn id="41" idx="5"/>
              <a:endCxn id="44" idx="1"/>
            </p:cNvCxnSpPr>
            <p:nvPr/>
          </p:nvCxnSpPr>
          <p:spPr>
            <a:xfrm>
              <a:off x="8031879" y="2206009"/>
              <a:ext cx="1514784" cy="18417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接连接符 156">
              <a:extLst>
                <a:ext uri="{FF2B5EF4-FFF2-40B4-BE49-F238E27FC236}">
                  <a16:creationId xmlns:a16="http://schemas.microsoft.com/office/drawing/2014/main" id="{9612D1C5-BBB1-4A2D-947E-18ABA911DB8E}"/>
                </a:ext>
              </a:extLst>
            </p:cNvPr>
            <p:cNvCxnSpPr>
              <a:stCxn id="43" idx="4"/>
              <a:endCxn id="44" idx="0"/>
            </p:cNvCxnSpPr>
            <p:nvPr/>
          </p:nvCxnSpPr>
          <p:spPr>
            <a:xfrm>
              <a:off x="9369602" y="2315974"/>
              <a:ext cx="245210" cy="17035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>
              <a:extLst>
                <a:ext uri="{FF2B5EF4-FFF2-40B4-BE49-F238E27FC236}">
                  <a16:creationId xmlns:a16="http://schemas.microsoft.com/office/drawing/2014/main" id="{0611B2A2-4147-465C-89DA-BDB34300B372}"/>
                </a:ext>
              </a:extLst>
            </p:cNvPr>
            <p:cNvCxnSpPr>
              <a:stCxn id="37" idx="4"/>
              <a:endCxn id="44" idx="1"/>
            </p:cNvCxnSpPr>
            <p:nvPr/>
          </p:nvCxnSpPr>
          <p:spPr>
            <a:xfrm>
              <a:off x="8732055" y="2691963"/>
              <a:ext cx="814608" cy="13557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连接符 160">
              <a:extLst>
                <a:ext uri="{FF2B5EF4-FFF2-40B4-BE49-F238E27FC236}">
                  <a16:creationId xmlns:a16="http://schemas.microsoft.com/office/drawing/2014/main" id="{27E0D840-A148-46D2-B737-7D6D695A1AC7}"/>
                </a:ext>
              </a:extLst>
            </p:cNvPr>
            <p:cNvCxnSpPr>
              <a:stCxn id="44" idx="0"/>
              <a:endCxn id="39" idx="4"/>
            </p:cNvCxnSpPr>
            <p:nvPr/>
          </p:nvCxnSpPr>
          <p:spPr>
            <a:xfrm flipV="1">
              <a:off x="9614812" y="2708310"/>
              <a:ext cx="1095272" cy="13112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>
              <a:extLst>
                <a:ext uri="{FF2B5EF4-FFF2-40B4-BE49-F238E27FC236}">
                  <a16:creationId xmlns:a16="http://schemas.microsoft.com/office/drawing/2014/main" id="{EB518172-C06C-4EAA-A71E-BB9FCF0008B1}"/>
                </a:ext>
              </a:extLst>
            </p:cNvPr>
            <p:cNvCxnSpPr>
              <a:stCxn id="44" idx="7"/>
              <a:endCxn id="40" idx="4"/>
            </p:cNvCxnSpPr>
            <p:nvPr/>
          </p:nvCxnSpPr>
          <p:spPr>
            <a:xfrm flipV="1">
              <a:off x="9682961" y="2315974"/>
              <a:ext cx="1566585" cy="17317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组合 180">
            <a:extLst>
              <a:ext uri="{FF2B5EF4-FFF2-40B4-BE49-F238E27FC236}">
                <a16:creationId xmlns:a16="http://schemas.microsoft.com/office/drawing/2014/main" id="{2EC0413A-613B-4AC0-A531-1FFA481592D6}"/>
              </a:ext>
            </a:extLst>
          </p:cNvPr>
          <p:cNvGrpSpPr/>
          <p:nvPr/>
        </p:nvGrpSpPr>
        <p:grpSpPr>
          <a:xfrm>
            <a:off x="8060107" y="2137860"/>
            <a:ext cx="3121290" cy="542222"/>
            <a:chOff x="8060107" y="2137860"/>
            <a:chExt cx="3121290" cy="542222"/>
          </a:xfrm>
        </p:grpSpPr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A730E838-DB81-497F-A95F-9B0CECFC162E}"/>
                </a:ext>
              </a:extLst>
            </p:cNvPr>
            <p:cNvCxnSpPr>
              <a:cxnSpLocks/>
              <a:stCxn id="43" idx="6"/>
              <a:endCxn id="38" idx="2"/>
            </p:cNvCxnSpPr>
            <p:nvPr/>
          </p:nvCxnSpPr>
          <p:spPr>
            <a:xfrm>
              <a:off x="9465979" y="2219597"/>
              <a:ext cx="461139" cy="14712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AC244FB4-6B50-491F-8F1D-5E8624D78340}"/>
                </a:ext>
              </a:extLst>
            </p:cNvPr>
            <p:cNvCxnSpPr>
              <a:cxnSpLocks/>
              <a:stCxn id="38" idx="6"/>
              <a:endCxn id="40" idx="2"/>
            </p:cNvCxnSpPr>
            <p:nvPr/>
          </p:nvCxnSpPr>
          <p:spPr>
            <a:xfrm flipV="1">
              <a:off x="10119872" y="2219597"/>
              <a:ext cx="1033297" cy="14712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直接连接符 169">
              <a:extLst>
                <a:ext uri="{FF2B5EF4-FFF2-40B4-BE49-F238E27FC236}">
                  <a16:creationId xmlns:a16="http://schemas.microsoft.com/office/drawing/2014/main" id="{56EC572B-BFE8-4DB3-94F1-3433CDACDB02}"/>
                </a:ext>
              </a:extLst>
            </p:cNvPr>
            <p:cNvCxnSpPr>
              <a:stCxn id="41" idx="6"/>
              <a:endCxn id="43" idx="2"/>
            </p:cNvCxnSpPr>
            <p:nvPr/>
          </p:nvCxnSpPr>
          <p:spPr>
            <a:xfrm>
              <a:off x="8060107" y="2137860"/>
              <a:ext cx="1213118" cy="817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>
              <a:extLst>
                <a:ext uri="{FF2B5EF4-FFF2-40B4-BE49-F238E27FC236}">
                  <a16:creationId xmlns:a16="http://schemas.microsoft.com/office/drawing/2014/main" id="{982C682F-42C3-47CE-9D7D-0CC1C0A3141C}"/>
                </a:ext>
              </a:extLst>
            </p:cNvPr>
            <p:cNvCxnSpPr>
              <a:stCxn id="37" idx="5"/>
              <a:endCxn id="39" idx="3"/>
            </p:cNvCxnSpPr>
            <p:nvPr/>
          </p:nvCxnSpPr>
          <p:spPr>
            <a:xfrm>
              <a:off x="8800204" y="2663735"/>
              <a:ext cx="1841731" cy="163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接连接符 177">
              <a:extLst>
                <a:ext uri="{FF2B5EF4-FFF2-40B4-BE49-F238E27FC236}">
                  <a16:creationId xmlns:a16="http://schemas.microsoft.com/office/drawing/2014/main" id="{7DC22BCA-D54F-47DA-A634-5FEE7A234E51}"/>
                </a:ext>
              </a:extLst>
            </p:cNvPr>
            <p:cNvCxnSpPr>
              <a:stCxn id="39" idx="6"/>
              <a:endCxn id="40" idx="3"/>
            </p:cNvCxnSpPr>
            <p:nvPr/>
          </p:nvCxnSpPr>
          <p:spPr>
            <a:xfrm flipV="1">
              <a:off x="10806461" y="2287746"/>
              <a:ext cx="374936" cy="3241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>
              <a:extLst>
                <a:ext uri="{FF2B5EF4-FFF2-40B4-BE49-F238E27FC236}">
                  <a16:creationId xmlns:a16="http://schemas.microsoft.com/office/drawing/2014/main" id="{DE1FEFBF-C201-4DEC-93F5-5AD54BFC96EA}"/>
                </a:ext>
              </a:extLst>
            </p:cNvPr>
            <p:cNvCxnSpPr>
              <a:stCxn id="37" idx="7"/>
              <a:endCxn id="43" idx="3"/>
            </p:cNvCxnSpPr>
            <p:nvPr/>
          </p:nvCxnSpPr>
          <p:spPr>
            <a:xfrm flipV="1">
              <a:off x="8800204" y="2287746"/>
              <a:ext cx="501249" cy="23969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组合 212">
            <a:extLst>
              <a:ext uri="{FF2B5EF4-FFF2-40B4-BE49-F238E27FC236}">
                <a16:creationId xmlns:a16="http://schemas.microsoft.com/office/drawing/2014/main" id="{568C510B-0788-499D-9C38-2B43C0EE9990}"/>
              </a:ext>
            </a:extLst>
          </p:cNvPr>
          <p:cNvGrpSpPr/>
          <p:nvPr/>
        </p:nvGrpSpPr>
        <p:grpSpPr>
          <a:xfrm>
            <a:off x="8407868" y="3936068"/>
            <a:ext cx="3296644" cy="536702"/>
            <a:chOff x="8407868" y="3936068"/>
            <a:chExt cx="3296644" cy="536702"/>
          </a:xfrm>
        </p:grpSpPr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4E64F4F7-94C0-4F64-B05A-7C36C26D02E9}"/>
                </a:ext>
              </a:extLst>
            </p:cNvPr>
            <p:cNvCxnSpPr>
              <a:stCxn id="44" idx="2"/>
              <a:endCxn id="52" idx="6"/>
            </p:cNvCxnSpPr>
            <p:nvPr/>
          </p:nvCxnSpPr>
          <p:spPr>
            <a:xfrm flipH="1" flipV="1">
              <a:off x="8844780" y="3968762"/>
              <a:ext cx="673655" cy="14712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163D556F-1082-4C14-A952-80BDA8FB1648}"/>
                </a:ext>
              </a:extLst>
            </p:cNvPr>
            <p:cNvCxnSpPr>
              <a:stCxn id="44" idx="5"/>
              <a:endCxn id="48" idx="2"/>
            </p:cNvCxnSpPr>
            <p:nvPr/>
          </p:nvCxnSpPr>
          <p:spPr>
            <a:xfrm>
              <a:off x="9682961" y="4184038"/>
              <a:ext cx="587452" cy="1280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CAEDBB98-C949-463C-8ADB-FD882CB17385}"/>
                </a:ext>
              </a:extLst>
            </p:cNvPr>
            <p:cNvCxnSpPr>
              <a:cxnSpLocks/>
              <a:stCxn id="44" idx="3"/>
              <a:endCxn id="45" idx="6"/>
            </p:cNvCxnSpPr>
            <p:nvPr/>
          </p:nvCxnSpPr>
          <p:spPr>
            <a:xfrm flipH="1">
              <a:off x="9106337" y="4184038"/>
              <a:ext cx="440326" cy="1770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" name="直接连接符 183">
              <a:extLst>
                <a:ext uri="{FF2B5EF4-FFF2-40B4-BE49-F238E27FC236}">
                  <a16:creationId xmlns:a16="http://schemas.microsoft.com/office/drawing/2014/main" id="{F108304B-C04E-464D-A267-4BC30EAF4F76}"/>
                </a:ext>
              </a:extLst>
            </p:cNvPr>
            <p:cNvCxnSpPr>
              <a:stCxn id="46" idx="6"/>
              <a:endCxn id="52" idx="2"/>
            </p:cNvCxnSpPr>
            <p:nvPr/>
          </p:nvCxnSpPr>
          <p:spPr>
            <a:xfrm flipV="1">
              <a:off x="8436096" y="3968762"/>
              <a:ext cx="215930" cy="490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>
              <a:extLst>
                <a:ext uri="{FF2B5EF4-FFF2-40B4-BE49-F238E27FC236}">
                  <a16:creationId xmlns:a16="http://schemas.microsoft.com/office/drawing/2014/main" id="{C46D5DE8-DCAB-4E73-8BB8-151367E54665}"/>
                </a:ext>
              </a:extLst>
            </p:cNvPr>
            <p:cNvCxnSpPr>
              <a:stCxn id="46" idx="5"/>
              <a:endCxn id="45" idx="2"/>
            </p:cNvCxnSpPr>
            <p:nvPr/>
          </p:nvCxnSpPr>
          <p:spPr>
            <a:xfrm>
              <a:off x="8407868" y="4085953"/>
              <a:ext cx="505715" cy="27514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连接符 191">
              <a:extLst>
                <a:ext uri="{FF2B5EF4-FFF2-40B4-BE49-F238E27FC236}">
                  <a16:creationId xmlns:a16="http://schemas.microsoft.com/office/drawing/2014/main" id="{C2096D9B-4441-4C4C-BBF1-2E962C8C9ED2}"/>
                </a:ext>
              </a:extLst>
            </p:cNvPr>
            <p:cNvCxnSpPr>
              <a:cxnSpLocks/>
              <a:stCxn id="52" idx="6"/>
              <a:endCxn id="51" idx="2"/>
            </p:cNvCxnSpPr>
            <p:nvPr/>
          </p:nvCxnSpPr>
          <p:spPr>
            <a:xfrm flipV="1">
              <a:off x="8844780" y="3936068"/>
              <a:ext cx="951560" cy="326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连接符 195">
              <a:extLst>
                <a:ext uri="{FF2B5EF4-FFF2-40B4-BE49-F238E27FC236}">
                  <a16:creationId xmlns:a16="http://schemas.microsoft.com/office/drawing/2014/main" id="{83285803-4A6E-4E33-8329-0817C49353BE}"/>
                </a:ext>
              </a:extLst>
            </p:cNvPr>
            <p:cNvCxnSpPr>
              <a:stCxn id="48" idx="6"/>
              <a:endCxn id="54" idx="2"/>
            </p:cNvCxnSpPr>
            <p:nvPr/>
          </p:nvCxnSpPr>
          <p:spPr>
            <a:xfrm flipV="1">
              <a:off x="10463167" y="4263015"/>
              <a:ext cx="183234" cy="490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连接符 202">
              <a:extLst>
                <a:ext uri="{FF2B5EF4-FFF2-40B4-BE49-F238E27FC236}">
                  <a16:creationId xmlns:a16="http://schemas.microsoft.com/office/drawing/2014/main" id="{DD92ED3C-657B-45A0-A2BA-93B1AD575DC8}"/>
                </a:ext>
              </a:extLst>
            </p:cNvPr>
            <p:cNvCxnSpPr>
              <a:stCxn id="51" idx="6"/>
              <a:endCxn id="47" idx="2"/>
            </p:cNvCxnSpPr>
            <p:nvPr/>
          </p:nvCxnSpPr>
          <p:spPr>
            <a:xfrm>
              <a:off x="9989094" y="3936068"/>
              <a:ext cx="886170" cy="326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接连接符 204">
              <a:extLst>
                <a:ext uri="{FF2B5EF4-FFF2-40B4-BE49-F238E27FC236}">
                  <a16:creationId xmlns:a16="http://schemas.microsoft.com/office/drawing/2014/main" id="{D9F01451-488D-4B4B-B25A-58B82ABC0881}"/>
                </a:ext>
              </a:extLst>
            </p:cNvPr>
            <p:cNvCxnSpPr>
              <a:stCxn id="48" idx="7"/>
              <a:endCxn id="47" idx="3"/>
            </p:cNvCxnSpPr>
            <p:nvPr/>
          </p:nvCxnSpPr>
          <p:spPr>
            <a:xfrm flipV="1">
              <a:off x="10434939" y="4036911"/>
              <a:ext cx="468553" cy="2069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接连接符 211">
              <a:extLst>
                <a:ext uri="{FF2B5EF4-FFF2-40B4-BE49-F238E27FC236}">
                  <a16:creationId xmlns:a16="http://schemas.microsoft.com/office/drawing/2014/main" id="{0E230C05-325F-4DFC-A12F-693A76195FEE}"/>
                </a:ext>
              </a:extLst>
            </p:cNvPr>
            <p:cNvCxnSpPr>
              <a:stCxn id="49" idx="1"/>
              <a:endCxn id="47" idx="5"/>
            </p:cNvCxnSpPr>
            <p:nvPr/>
          </p:nvCxnSpPr>
          <p:spPr>
            <a:xfrm flipH="1" flipV="1">
              <a:off x="11039790" y="4036911"/>
              <a:ext cx="664722" cy="43585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4" name="组合 293">
            <a:extLst>
              <a:ext uri="{FF2B5EF4-FFF2-40B4-BE49-F238E27FC236}">
                <a16:creationId xmlns:a16="http://schemas.microsoft.com/office/drawing/2014/main" id="{145C9822-E12E-4C4A-84D5-169CBB55187F}"/>
              </a:ext>
            </a:extLst>
          </p:cNvPr>
          <p:cNvGrpSpPr/>
          <p:nvPr/>
        </p:nvGrpSpPr>
        <p:grpSpPr>
          <a:xfrm>
            <a:off x="8277089" y="5554455"/>
            <a:ext cx="2642751" cy="686588"/>
            <a:chOff x="8277089" y="5554455"/>
            <a:chExt cx="2642751" cy="686588"/>
          </a:xfrm>
        </p:grpSpPr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60BA1B69-D2CE-4528-8161-D8923EF3872B}"/>
                </a:ext>
              </a:extLst>
            </p:cNvPr>
            <p:cNvCxnSpPr>
              <a:cxnSpLocks/>
              <a:stCxn id="70" idx="6"/>
              <a:endCxn id="64" idx="3"/>
            </p:cNvCxnSpPr>
            <p:nvPr/>
          </p:nvCxnSpPr>
          <p:spPr>
            <a:xfrm>
              <a:off x="9841967" y="5783318"/>
              <a:ext cx="391284" cy="1910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直接连接符 84">
              <a:extLst>
                <a:ext uri="{FF2B5EF4-FFF2-40B4-BE49-F238E27FC236}">
                  <a16:creationId xmlns:a16="http://schemas.microsoft.com/office/drawing/2014/main" id="{4A45417D-FA7F-477E-B47A-D7688D308B19}"/>
                </a:ext>
              </a:extLst>
            </p:cNvPr>
            <p:cNvCxnSpPr>
              <a:cxnSpLocks/>
              <a:stCxn id="70" idx="5"/>
              <a:endCxn id="59" idx="1"/>
            </p:cNvCxnSpPr>
            <p:nvPr/>
          </p:nvCxnSpPr>
          <p:spPr>
            <a:xfrm>
              <a:off x="9813739" y="5851467"/>
              <a:ext cx="288733" cy="14160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8" name="直接连接符 217">
              <a:extLst>
                <a:ext uri="{FF2B5EF4-FFF2-40B4-BE49-F238E27FC236}">
                  <a16:creationId xmlns:a16="http://schemas.microsoft.com/office/drawing/2014/main" id="{1D45FE47-BFE4-4499-89C0-E8A6FA46C64F}"/>
                </a:ext>
              </a:extLst>
            </p:cNvPr>
            <p:cNvCxnSpPr>
              <a:stCxn id="66" idx="5"/>
              <a:endCxn id="68" idx="2"/>
            </p:cNvCxnSpPr>
            <p:nvPr/>
          </p:nvCxnSpPr>
          <p:spPr>
            <a:xfrm>
              <a:off x="9225235" y="5916856"/>
              <a:ext cx="146074" cy="9532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0" name="直接连接符 219">
              <a:extLst>
                <a:ext uri="{FF2B5EF4-FFF2-40B4-BE49-F238E27FC236}">
                  <a16:creationId xmlns:a16="http://schemas.microsoft.com/office/drawing/2014/main" id="{95EF8A43-4D39-4445-B555-1B181F84F496}"/>
                </a:ext>
              </a:extLst>
            </p:cNvPr>
            <p:cNvCxnSpPr>
              <a:cxnSpLocks/>
              <a:stCxn id="66" idx="4"/>
              <a:endCxn id="80" idx="0"/>
            </p:cNvCxnSpPr>
            <p:nvPr/>
          </p:nvCxnSpPr>
          <p:spPr>
            <a:xfrm>
              <a:off x="9157086" y="5945084"/>
              <a:ext cx="98084" cy="18323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3" name="直接连接符 222">
              <a:extLst>
                <a:ext uri="{FF2B5EF4-FFF2-40B4-BE49-F238E27FC236}">
                  <a16:creationId xmlns:a16="http://schemas.microsoft.com/office/drawing/2014/main" id="{B1DD48B4-55F4-455C-BAE4-8E0590B8958A}"/>
                </a:ext>
              </a:extLst>
            </p:cNvPr>
            <p:cNvCxnSpPr>
              <a:stCxn id="76" idx="5"/>
              <a:endCxn id="66" idx="1"/>
            </p:cNvCxnSpPr>
            <p:nvPr/>
          </p:nvCxnSpPr>
          <p:spPr>
            <a:xfrm>
              <a:off x="8996372" y="5687993"/>
              <a:ext cx="92565" cy="9256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7" name="直接连接符 226">
              <a:extLst>
                <a:ext uri="{FF2B5EF4-FFF2-40B4-BE49-F238E27FC236}">
                  <a16:creationId xmlns:a16="http://schemas.microsoft.com/office/drawing/2014/main" id="{8B146016-F884-4EE3-9ECC-6B35CADE25DE}"/>
                </a:ext>
              </a:extLst>
            </p:cNvPr>
            <p:cNvCxnSpPr>
              <a:cxnSpLocks/>
              <a:stCxn id="66" idx="3"/>
              <a:endCxn id="79" idx="6"/>
            </p:cNvCxnSpPr>
            <p:nvPr/>
          </p:nvCxnSpPr>
          <p:spPr>
            <a:xfrm flipH="1">
              <a:off x="8975558" y="5916856"/>
              <a:ext cx="113379" cy="6263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4" name="直接连接符 233">
              <a:extLst>
                <a:ext uri="{FF2B5EF4-FFF2-40B4-BE49-F238E27FC236}">
                  <a16:creationId xmlns:a16="http://schemas.microsoft.com/office/drawing/2014/main" id="{07165C77-FD49-4C9A-A952-53AB2FE3C6C9}"/>
                </a:ext>
              </a:extLst>
            </p:cNvPr>
            <p:cNvCxnSpPr>
              <a:stCxn id="68" idx="5"/>
              <a:endCxn id="62" idx="2"/>
            </p:cNvCxnSpPr>
            <p:nvPr/>
          </p:nvCxnSpPr>
          <p:spPr>
            <a:xfrm>
              <a:off x="9535835" y="6080329"/>
              <a:ext cx="293199" cy="16071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8" name="直接连接符 237">
              <a:extLst>
                <a:ext uri="{FF2B5EF4-FFF2-40B4-BE49-F238E27FC236}">
                  <a16:creationId xmlns:a16="http://schemas.microsoft.com/office/drawing/2014/main" id="{7CC3C234-CB67-434C-9791-0CF86EA5C962}"/>
                </a:ext>
              </a:extLst>
            </p:cNvPr>
            <p:cNvCxnSpPr>
              <a:stCxn id="80" idx="6"/>
              <a:endCxn id="62" idx="2"/>
            </p:cNvCxnSpPr>
            <p:nvPr/>
          </p:nvCxnSpPr>
          <p:spPr>
            <a:xfrm>
              <a:off x="9351547" y="6224696"/>
              <a:ext cx="477487" cy="1634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1" name="直接连接符 250">
              <a:extLst>
                <a:ext uri="{FF2B5EF4-FFF2-40B4-BE49-F238E27FC236}">
                  <a16:creationId xmlns:a16="http://schemas.microsoft.com/office/drawing/2014/main" id="{EFA7DE2A-B3C5-4011-9C5F-BCDC5D5ADEEA}"/>
                </a:ext>
              </a:extLst>
            </p:cNvPr>
            <p:cNvCxnSpPr>
              <a:stCxn id="80" idx="6"/>
              <a:endCxn id="59" idx="2"/>
            </p:cNvCxnSpPr>
            <p:nvPr/>
          </p:nvCxnSpPr>
          <p:spPr>
            <a:xfrm flipV="1">
              <a:off x="9351547" y="6061222"/>
              <a:ext cx="722697" cy="16347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3" name="直接连接符 252">
              <a:extLst>
                <a:ext uri="{FF2B5EF4-FFF2-40B4-BE49-F238E27FC236}">
                  <a16:creationId xmlns:a16="http://schemas.microsoft.com/office/drawing/2014/main" id="{50D28202-0535-4EC0-81CC-167BCFDE7CAC}"/>
                </a:ext>
              </a:extLst>
            </p:cNvPr>
            <p:cNvCxnSpPr>
              <a:stCxn id="78" idx="7"/>
              <a:endCxn id="76" idx="3"/>
            </p:cNvCxnSpPr>
            <p:nvPr/>
          </p:nvCxnSpPr>
          <p:spPr>
            <a:xfrm flipV="1">
              <a:off x="8653078" y="5687993"/>
              <a:ext cx="206996" cy="7621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5" name="直接连接符 254">
              <a:extLst>
                <a:ext uri="{FF2B5EF4-FFF2-40B4-BE49-F238E27FC236}">
                  <a16:creationId xmlns:a16="http://schemas.microsoft.com/office/drawing/2014/main" id="{D5A61A09-58C8-46F4-93C2-CD14BFC1055B}"/>
                </a:ext>
              </a:extLst>
            </p:cNvPr>
            <p:cNvCxnSpPr>
              <a:stCxn id="74" idx="6"/>
              <a:endCxn id="80" idx="2"/>
            </p:cNvCxnSpPr>
            <p:nvPr/>
          </p:nvCxnSpPr>
          <p:spPr>
            <a:xfrm>
              <a:off x="8812085" y="6224696"/>
              <a:ext cx="346708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3" name="直接连接符 262">
              <a:extLst>
                <a:ext uri="{FF2B5EF4-FFF2-40B4-BE49-F238E27FC236}">
                  <a16:creationId xmlns:a16="http://schemas.microsoft.com/office/drawing/2014/main" id="{7FCCA912-6559-4F9A-9EFD-7A9F2174BDF4}"/>
                </a:ext>
              </a:extLst>
            </p:cNvPr>
            <p:cNvCxnSpPr>
              <a:stCxn id="72" idx="7"/>
              <a:endCxn id="78" idx="3"/>
            </p:cNvCxnSpPr>
            <p:nvPr/>
          </p:nvCxnSpPr>
          <p:spPr>
            <a:xfrm flipV="1">
              <a:off x="8277089" y="5900509"/>
              <a:ext cx="239691" cy="5987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5" name="直接连接符 264">
              <a:extLst>
                <a:ext uri="{FF2B5EF4-FFF2-40B4-BE49-F238E27FC236}">
                  <a16:creationId xmlns:a16="http://schemas.microsoft.com/office/drawing/2014/main" id="{1E01B2D5-2EA2-4B79-9BF1-DC616E55AF6F}"/>
                </a:ext>
              </a:extLst>
            </p:cNvPr>
            <p:cNvCxnSpPr>
              <a:stCxn id="79" idx="2"/>
              <a:endCxn id="72" idx="6"/>
            </p:cNvCxnSpPr>
            <p:nvPr/>
          </p:nvCxnSpPr>
          <p:spPr>
            <a:xfrm flipH="1">
              <a:off x="8305317" y="5979486"/>
              <a:ext cx="477487" cy="4904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7" name="直接连接符 266">
              <a:extLst>
                <a:ext uri="{FF2B5EF4-FFF2-40B4-BE49-F238E27FC236}">
                  <a16:creationId xmlns:a16="http://schemas.microsoft.com/office/drawing/2014/main" id="{D627D101-92FA-4C6D-BF24-B6066FA61FF9}"/>
                </a:ext>
              </a:extLst>
            </p:cNvPr>
            <p:cNvCxnSpPr>
              <a:stCxn id="74" idx="2"/>
              <a:endCxn id="72" idx="5"/>
            </p:cNvCxnSpPr>
            <p:nvPr/>
          </p:nvCxnSpPr>
          <p:spPr>
            <a:xfrm flipH="1" flipV="1">
              <a:off x="8277089" y="6096677"/>
              <a:ext cx="342242" cy="12801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9" name="直接连接符 268">
              <a:extLst>
                <a:ext uri="{FF2B5EF4-FFF2-40B4-BE49-F238E27FC236}">
                  <a16:creationId xmlns:a16="http://schemas.microsoft.com/office/drawing/2014/main" id="{874F1CD7-61B3-46CB-B8E4-DEB2EF776912}"/>
                </a:ext>
              </a:extLst>
            </p:cNvPr>
            <p:cNvCxnSpPr>
              <a:cxnSpLocks/>
              <a:stCxn id="59" idx="6"/>
              <a:endCxn id="81" idx="2"/>
            </p:cNvCxnSpPr>
            <p:nvPr/>
          </p:nvCxnSpPr>
          <p:spPr>
            <a:xfrm>
              <a:off x="10266998" y="6061222"/>
              <a:ext cx="297667" cy="980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2" name="直接连接符 271">
              <a:extLst>
                <a:ext uri="{FF2B5EF4-FFF2-40B4-BE49-F238E27FC236}">
                  <a16:creationId xmlns:a16="http://schemas.microsoft.com/office/drawing/2014/main" id="{AAFEA89A-9E2C-46D8-97D2-1F60A2F486AE}"/>
                </a:ext>
              </a:extLst>
            </p:cNvPr>
            <p:cNvCxnSpPr>
              <a:stCxn id="62" idx="6"/>
              <a:endCxn id="81" idx="2"/>
            </p:cNvCxnSpPr>
            <p:nvPr/>
          </p:nvCxnSpPr>
          <p:spPr>
            <a:xfrm flipV="1">
              <a:off x="10021788" y="6159306"/>
              <a:ext cx="542877" cy="8173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6" name="直接连接符 275">
              <a:extLst>
                <a:ext uri="{FF2B5EF4-FFF2-40B4-BE49-F238E27FC236}">
                  <a16:creationId xmlns:a16="http://schemas.microsoft.com/office/drawing/2014/main" id="{8E83CEE0-95AF-40B2-B449-4B5C6B00F7CE}"/>
                </a:ext>
              </a:extLst>
            </p:cNvPr>
            <p:cNvCxnSpPr>
              <a:stCxn id="64" idx="5"/>
              <a:endCxn id="81" idx="1"/>
            </p:cNvCxnSpPr>
            <p:nvPr/>
          </p:nvCxnSpPr>
          <p:spPr>
            <a:xfrm>
              <a:off x="10369549" y="5802425"/>
              <a:ext cx="223344" cy="2887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4" name="直接连接符 283">
              <a:extLst>
                <a:ext uri="{FF2B5EF4-FFF2-40B4-BE49-F238E27FC236}">
                  <a16:creationId xmlns:a16="http://schemas.microsoft.com/office/drawing/2014/main" id="{74CD8BBF-23C5-4498-963E-6DB62204979E}"/>
                </a:ext>
              </a:extLst>
            </p:cNvPr>
            <p:cNvCxnSpPr>
              <a:stCxn id="81" idx="7"/>
              <a:endCxn id="56" idx="3"/>
            </p:cNvCxnSpPr>
            <p:nvPr/>
          </p:nvCxnSpPr>
          <p:spPr>
            <a:xfrm flipV="1">
              <a:off x="10729191" y="5851467"/>
              <a:ext cx="190649" cy="23969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6" name="直接连接符 285">
              <a:extLst>
                <a:ext uri="{FF2B5EF4-FFF2-40B4-BE49-F238E27FC236}">
                  <a16:creationId xmlns:a16="http://schemas.microsoft.com/office/drawing/2014/main" id="{97BE7ECF-8D57-4F0D-BE45-75B433F6BC77}"/>
                </a:ext>
              </a:extLst>
            </p:cNvPr>
            <p:cNvCxnSpPr>
              <a:stCxn id="58" idx="6"/>
              <a:endCxn id="56" idx="1"/>
            </p:cNvCxnSpPr>
            <p:nvPr/>
          </p:nvCxnSpPr>
          <p:spPr>
            <a:xfrm>
              <a:off x="10642987" y="5554455"/>
              <a:ext cx="276853" cy="16071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8" name="直接连接符 287">
              <a:extLst>
                <a:ext uri="{FF2B5EF4-FFF2-40B4-BE49-F238E27FC236}">
                  <a16:creationId xmlns:a16="http://schemas.microsoft.com/office/drawing/2014/main" id="{87109CCD-2A46-4934-B374-55663B205422}"/>
                </a:ext>
              </a:extLst>
            </p:cNvPr>
            <p:cNvCxnSpPr>
              <a:stCxn id="76" idx="6"/>
              <a:endCxn id="58" idx="2"/>
            </p:cNvCxnSpPr>
            <p:nvPr/>
          </p:nvCxnSpPr>
          <p:spPr>
            <a:xfrm flipV="1">
              <a:off x="9024600" y="5554455"/>
              <a:ext cx="1425633" cy="6538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0" name="直接连接符 289">
              <a:extLst>
                <a:ext uri="{FF2B5EF4-FFF2-40B4-BE49-F238E27FC236}">
                  <a16:creationId xmlns:a16="http://schemas.microsoft.com/office/drawing/2014/main" id="{541EF5FF-6385-4EFC-AF7E-C9865D070CD8}"/>
                </a:ext>
              </a:extLst>
            </p:cNvPr>
            <p:cNvCxnSpPr>
              <a:cxnSpLocks/>
              <a:stCxn id="74" idx="6"/>
              <a:endCxn id="70" idx="2"/>
            </p:cNvCxnSpPr>
            <p:nvPr/>
          </p:nvCxnSpPr>
          <p:spPr>
            <a:xfrm flipV="1">
              <a:off x="8812085" y="5783318"/>
              <a:ext cx="837128" cy="44137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3" name="直接连接符 292">
              <a:extLst>
                <a:ext uri="{FF2B5EF4-FFF2-40B4-BE49-F238E27FC236}">
                  <a16:creationId xmlns:a16="http://schemas.microsoft.com/office/drawing/2014/main" id="{3EC82887-AE99-4489-860B-781C0D602FD4}"/>
                </a:ext>
              </a:extLst>
            </p:cNvPr>
            <p:cNvCxnSpPr>
              <a:cxnSpLocks/>
              <a:stCxn id="64" idx="7"/>
              <a:endCxn id="58" idx="3"/>
            </p:cNvCxnSpPr>
            <p:nvPr/>
          </p:nvCxnSpPr>
          <p:spPr>
            <a:xfrm flipV="1">
              <a:off x="10369549" y="5622604"/>
              <a:ext cx="108912" cy="4352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7" name="组合 136">
            <a:extLst>
              <a:ext uri="{FF2B5EF4-FFF2-40B4-BE49-F238E27FC236}">
                <a16:creationId xmlns:a16="http://schemas.microsoft.com/office/drawing/2014/main" id="{69584097-28B8-48D7-A4AA-ED4C63029EE5}"/>
              </a:ext>
            </a:extLst>
          </p:cNvPr>
          <p:cNvGrpSpPr/>
          <p:nvPr/>
        </p:nvGrpSpPr>
        <p:grpSpPr>
          <a:xfrm>
            <a:off x="8619331" y="2123220"/>
            <a:ext cx="2726592" cy="4197853"/>
            <a:chOff x="8619331" y="2123220"/>
            <a:chExt cx="2726592" cy="4197853"/>
          </a:xfrm>
          <a:solidFill>
            <a:srgbClr val="00B050"/>
          </a:solidFill>
        </p:grpSpPr>
        <p:sp>
          <p:nvSpPr>
            <p:cNvPr id="139" name="椭圆 138">
              <a:extLst>
                <a:ext uri="{FF2B5EF4-FFF2-40B4-BE49-F238E27FC236}">
                  <a16:creationId xmlns:a16="http://schemas.microsoft.com/office/drawing/2014/main" id="{D0912A2F-9A8B-4C4D-8CD7-98C4C91AD562}"/>
                </a:ext>
              </a:extLst>
            </p:cNvPr>
            <p:cNvSpPr/>
            <p:nvPr/>
          </p:nvSpPr>
          <p:spPr>
            <a:xfrm>
              <a:off x="11153169" y="2123220"/>
              <a:ext cx="192754" cy="192754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1" name="椭圆 140">
              <a:extLst>
                <a:ext uri="{FF2B5EF4-FFF2-40B4-BE49-F238E27FC236}">
                  <a16:creationId xmlns:a16="http://schemas.microsoft.com/office/drawing/2014/main" id="{247E5399-D440-4EFC-8048-7AE93F1898FB}"/>
                </a:ext>
              </a:extLst>
            </p:cNvPr>
            <p:cNvSpPr/>
            <p:nvPr/>
          </p:nvSpPr>
          <p:spPr>
            <a:xfrm>
              <a:off x="9273225" y="2123220"/>
              <a:ext cx="192754" cy="192754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3" name="椭圆 142">
              <a:extLst>
                <a:ext uri="{FF2B5EF4-FFF2-40B4-BE49-F238E27FC236}">
                  <a16:creationId xmlns:a16="http://schemas.microsoft.com/office/drawing/2014/main" id="{6EF5453D-8E47-42EE-84AD-1FD74BEE9D32}"/>
                </a:ext>
              </a:extLst>
            </p:cNvPr>
            <p:cNvSpPr/>
            <p:nvPr/>
          </p:nvSpPr>
          <p:spPr>
            <a:xfrm>
              <a:off x="8913583" y="4264722"/>
              <a:ext cx="192754" cy="192754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5" name="椭圆 144">
              <a:extLst>
                <a:ext uri="{FF2B5EF4-FFF2-40B4-BE49-F238E27FC236}">
                  <a16:creationId xmlns:a16="http://schemas.microsoft.com/office/drawing/2014/main" id="{AB27F275-D72F-48DF-A7EC-FB896FDB2093}"/>
                </a:ext>
              </a:extLst>
            </p:cNvPr>
            <p:cNvSpPr/>
            <p:nvPr/>
          </p:nvSpPr>
          <p:spPr>
            <a:xfrm>
              <a:off x="10270413" y="4215680"/>
              <a:ext cx="192754" cy="192754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B247007C-4282-4FAA-9EBF-0F82D60034C2}"/>
                </a:ext>
              </a:extLst>
            </p:cNvPr>
            <p:cNvSpPr/>
            <p:nvPr/>
          </p:nvSpPr>
          <p:spPr>
            <a:xfrm>
              <a:off x="8652026" y="3872385"/>
              <a:ext cx="192754" cy="192754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52" name="椭圆 151">
              <a:extLst>
                <a:ext uri="{FF2B5EF4-FFF2-40B4-BE49-F238E27FC236}">
                  <a16:creationId xmlns:a16="http://schemas.microsoft.com/office/drawing/2014/main" id="{BE75575A-CADB-476A-A8EE-518D11DD4364}"/>
                </a:ext>
              </a:extLst>
            </p:cNvPr>
            <p:cNvSpPr/>
            <p:nvPr/>
          </p:nvSpPr>
          <p:spPr>
            <a:xfrm>
              <a:off x="10074244" y="5964845"/>
              <a:ext cx="192754" cy="192754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53" name="椭圆 152">
              <a:extLst>
                <a:ext uri="{FF2B5EF4-FFF2-40B4-BE49-F238E27FC236}">
                  <a16:creationId xmlns:a16="http://schemas.microsoft.com/office/drawing/2014/main" id="{AB7CF334-B4AB-41D7-BF20-F9D40E2A2AB3}"/>
                </a:ext>
              </a:extLst>
            </p:cNvPr>
            <p:cNvSpPr/>
            <p:nvPr/>
          </p:nvSpPr>
          <p:spPr>
            <a:xfrm>
              <a:off x="10205023" y="5637899"/>
              <a:ext cx="192754" cy="192754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55" name="椭圆 154">
              <a:extLst>
                <a:ext uri="{FF2B5EF4-FFF2-40B4-BE49-F238E27FC236}">
                  <a16:creationId xmlns:a16="http://schemas.microsoft.com/office/drawing/2014/main" id="{5A7D9885-B286-46EF-B50F-D41223B917A5}"/>
                </a:ext>
              </a:extLst>
            </p:cNvPr>
            <p:cNvSpPr/>
            <p:nvPr/>
          </p:nvSpPr>
          <p:spPr>
            <a:xfrm>
              <a:off x="9060709" y="5752330"/>
              <a:ext cx="192754" cy="192754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56" name="椭圆 155">
              <a:extLst>
                <a:ext uri="{FF2B5EF4-FFF2-40B4-BE49-F238E27FC236}">
                  <a16:creationId xmlns:a16="http://schemas.microsoft.com/office/drawing/2014/main" id="{38EE770A-6C66-4DED-806A-8DB63FCEDCA3}"/>
                </a:ext>
              </a:extLst>
            </p:cNvPr>
            <p:cNvSpPr/>
            <p:nvPr/>
          </p:nvSpPr>
          <p:spPr>
            <a:xfrm>
              <a:off x="8619331" y="6128319"/>
              <a:ext cx="192754" cy="192754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1" name="文本框 230">
                <a:extLst>
                  <a:ext uri="{FF2B5EF4-FFF2-40B4-BE49-F238E27FC236}">
                    <a16:creationId xmlns:a16="http://schemas.microsoft.com/office/drawing/2014/main" id="{BF6AA765-751A-4523-B1CB-3EB74DD2184E}"/>
                  </a:ext>
                </a:extLst>
              </p:cNvPr>
              <p:cNvSpPr txBox="1"/>
              <p:nvPr/>
            </p:nvSpPr>
            <p:spPr>
              <a:xfrm>
                <a:off x="595819" y="5169476"/>
                <a:ext cx="4468619" cy="120032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lphaLcParenR"/>
                </a:pP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F359D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close to a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failure</a:t>
                </a: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F359D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also close to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</m:oMath>
                </a14:m>
                <a:endParaRPr lang="en-US" altLang="zh-CN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|</m:t>
                    </m:r>
                    <m:r>
                      <a:rPr lang="en-US" altLang="zh-CN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|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small.</a:t>
                </a:r>
              </a:p>
            </p:txBody>
          </p:sp>
        </mc:Choice>
        <mc:Fallback xmlns="">
          <p:sp>
            <p:nvSpPr>
              <p:cNvPr id="231" name="文本框 230">
                <a:extLst>
                  <a:ext uri="{FF2B5EF4-FFF2-40B4-BE49-F238E27FC236}">
                    <a16:creationId xmlns:a16="http://schemas.microsoft.com/office/drawing/2014/main" id="{BF6AA765-751A-4523-B1CB-3EB74DD218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19" y="5169476"/>
                <a:ext cx="4468619" cy="1200329"/>
              </a:xfrm>
              <a:prstGeom prst="rect">
                <a:avLst/>
              </a:prstGeom>
              <a:blipFill>
                <a:blip r:embed="rId4"/>
                <a:stretch>
                  <a:fillRect l="-1907" t="-3535" b="-106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" name="文本框 157">
            <a:extLst>
              <a:ext uri="{FF2B5EF4-FFF2-40B4-BE49-F238E27FC236}">
                <a16:creationId xmlns:a16="http://schemas.microsoft.com/office/drawing/2014/main" id="{02BBADC5-81A4-487D-89DE-B69A96D3A807}"/>
              </a:ext>
            </a:extLst>
          </p:cNvPr>
          <p:cNvSpPr txBox="1"/>
          <p:nvPr/>
        </p:nvSpPr>
        <p:spPr>
          <a:xfrm>
            <a:off x="3100818" y="5901805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35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8B35B7-ABCB-4F32-A39B-836B64E8852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</a:rPr>
              <a:t>Attempt 2: </a:t>
            </a:r>
            <a:r>
              <a:rPr lang="en-US" altLang="zh-CN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High-Degree Hierarchy </a:t>
            </a:r>
            <a:r>
              <a:rPr lang="en-US" altLang="zh-C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[DP’10]</a:t>
            </a:r>
            <a:endParaRPr lang="zh-CN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内容占位符 20">
                <a:extLst>
                  <a:ext uri="{FF2B5EF4-FFF2-40B4-BE49-F238E27FC236}">
                    <a16:creationId xmlns:a16="http://schemas.microsoft.com/office/drawing/2014/main" id="{692EE938-322F-48AA-BF62-D5B63221CE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6501087" cy="4351338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Claim: a) is true if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F359D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and failure are in the same level…</a:t>
                </a:r>
              </a:p>
              <a:p>
                <a:endParaRPr lang="en-US" altLang="zh-CN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2"/>
                <a:endParaRPr lang="en-US" altLang="zh-CN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endParaRPr lang="en-US" altLang="zh-CN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altLang="zh-CN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… But false in general!</a:t>
                </a:r>
              </a:p>
            </p:txBody>
          </p:sp>
        </mc:Choice>
        <mc:Fallback>
          <p:sp>
            <p:nvSpPr>
              <p:cNvPr id="21" name="内容占位符 20">
                <a:extLst>
                  <a:ext uri="{FF2B5EF4-FFF2-40B4-BE49-F238E27FC236}">
                    <a16:creationId xmlns:a16="http://schemas.microsoft.com/office/drawing/2014/main" id="{692EE938-322F-48AA-BF62-D5B63221CE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6501087" cy="4351338"/>
              </a:xfrm>
              <a:blipFill>
                <a:blip r:embed="rId3"/>
                <a:stretch>
                  <a:fillRect l="-1689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1" name="矩形: 圆角 150">
            <a:extLst>
              <a:ext uri="{FF2B5EF4-FFF2-40B4-BE49-F238E27FC236}">
                <a16:creationId xmlns:a16="http://schemas.microsoft.com/office/drawing/2014/main" id="{3D058B92-20DC-4EC3-AB6D-6EA18BA22E01}"/>
              </a:ext>
            </a:extLst>
          </p:cNvPr>
          <p:cNvSpPr/>
          <p:nvPr/>
        </p:nvSpPr>
        <p:spPr>
          <a:xfrm>
            <a:off x="7661730" y="5396591"/>
            <a:ext cx="4334607" cy="103586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0" name="矩形: 圆角 149">
            <a:extLst>
              <a:ext uri="{FF2B5EF4-FFF2-40B4-BE49-F238E27FC236}">
                <a16:creationId xmlns:a16="http://schemas.microsoft.com/office/drawing/2014/main" id="{862554E2-206A-4849-A1A3-694E76308098}"/>
              </a:ext>
            </a:extLst>
          </p:cNvPr>
          <p:cNvSpPr/>
          <p:nvPr/>
        </p:nvSpPr>
        <p:spPr>
          <a:xfrm>
            <a:off x="7635075" y="3680082"/>
            <a:ext cx="4334607" cy="103586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9" name="矩形: 圆角 148">
            <a:extLst>
              <a:ext uri="{FF2B5EF4-FFF2-40B4-BE49-F238E27FC236}">
                <a16:creationId xmlns:a16="http://schemas.microsoft.com/office/drawing/2014/main" id="{EB5457A9-84F8-42C6-9554-9971EF291083}"/>
              </a:ext>
            </a:extLst>
          </p:cNvPr>
          <p:cNvSpPr/>
          <p:nvPr/>
        </p:nvSpPr>
        <p:spPr>
          <a:xfrm>
            <a:off x="7635075" y="1960513"/>
            <a:ext cx="4334607" cy="103586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10AFF3D2-EE30-47BC-A1BD-778509364D05}"/>
              </a:ext>
            </a:extLst>
          </p:cNvPr>
          <p:cNvSpPr/>
          <p:nvPr/>
        </p:nvSpPr>
        <p:spPr>
          <a:xfrm>
            <a:off x="8635678" y="2499209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B5EE95CA-EF09-4911-8CF7-664A67ECC8B7}"/>
              </a:ext>
            </a:extLst>
          </p:cNvPr>
          <p:cNvSpPr/>
          <p:nvPr/>
        </p:nvSpPr>
        <p:spPr>
          <a:xfrm>
            <a:off x="9927118" y="2270346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9" name="椭圆 38">
            <a:extLst>
              <a:ext uri="{FF2B5EF4-FFF2-40B4-BE49-F238E27FC236}">
                <a16:creationId xmlns:a16="http://schemas.microsoft.com/office/drawing/2014/main" id="{2389AD46-DEDF-4CB0-8F8C-BE96FF78E19F}"/>
              </a:ext>
            </a:extLst>
          </p:cNvPr>
          <p:cNvSpPr/>
          <p:nvPr/>
        </p:nvSpPr>
        <p:spPr>
          <a:xfrm>
            <a:off x="10613707" y="2515556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1" name="椭圆 40">
            <a:extLst>
              <a:ext uri="{FF2B5EF4-FFF2-40B4-BE49-F238E27FC236}">
                <a16:creationId xmlns:a16="http://schemas.microsoft.com/office/drawing/2014/main" id="{1A274628-2CA5-43D5-9F6C-B649759B3141}"/>
              </a:ext>
            </a:extLst>
          </p:cNvPr>
          <p:cNvSpPr/>
          <p:nvPr/>
        </p:nvSpPr>
        <p:spPr>
          <a:xfrm>
            <a:off x="7867353" y="2041483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BF0E3DC8-B643-4C24-A99A-2C019FF1FF05}"/>
              </a:ext>
            </a:extLst>
          </p:cNvPr>
          <p:cNvSpPr/>
          <p:nvPr/>
        </p:nvSpPr>
        <p:spPr>
          <a:xfrm>
            <a:off x="9518435" y="4019512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0600D689-138D-4449-A05F-9FB32989336F}"/>
              </a:ext>
            </a:extLst>
          </p:cNvPr>
          <p:cNvSpPr/>
          <p:nvPr/>
        </p:nvSpPr>
        <p:spPr>
          <a:xfrm>
            <a:off x="8243342" y="3921427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9D5AFF23-0939-423F-9DD2-2F7ADAB7512F}"/>
              </a:ext>
            </a:extLst>
          </p:cNvPr>
          <p:cNvSpPr/>
          <p:nvPr/>
        </p:nvSpPr>
        <p:spPr>
          <a:xfrm>
            <a:off x="10875264" y="3872385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9" name="椭圆 48">
            <a:extLst>
              <a:ext uri="{FF2B5EF4-FFF2-40B4-BE49-F238E27FC236}">
                <a16:creationId xmlns:a16="http://schemas.microsoft.com/office/drawing/2014/main" id="{B9FA8F6A-DAE1-49E9-AFBE-EBB15ACF13BB}"/>
              </a:ext>
            </a:extLst>
          </p:cNvPr>
          <p:cNvSpPr/>
          <p:nvPr/>
        </p:nvSpPr>
        <p:spPr>
          <a:xfrm>
            <a:off x="11676284" y="4444542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EB2606E3-A71D-432B-94A7-BFC00A200CAA}"/>
              </a:ext>
            </a:extLst>
          </p:cNvPr>
          <p:cNvSpPr/>
          <p:nvPr/>
        </p:nvSpPr>
        <p:spPr>
          <a:xfrm>
            <a:off x="9796340" y="3839691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4" name="椭圆 53">
            <a:extLst>
              <a:ext uri="{FF2B5EF4-FFF2-40B4-BE49-F238E27FC236}">
                <a16:creationId xmlns:a16="http://schemas.microsoft.com/office/drawing/2014/main" id="{C0D5D75D-94B8-4FB7-B87B-2157A3C7BBC6}"/>
              </a:ext>
            </a:extLst>
          </p:cNvPr>
          <p:cNvSpPr/>
          <p:nvPr/>
        </p:nvSpPr>
        <p:spPr>
          <a:xfrm>
            <a:off x="10646401" y="4166638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6" name="椭圆 55">
            <a:extLst>
              <a:ext uri="{FF2B5EF4-FFF2-40B4-BE49-F238E27FC236}">
                <a16:creationId xmlns:a16="http://schemas.microsoft.com/office/drawing/2014/main" id="{6B1BE210-C890-4455-B22A-ACD14F0620F4}"/>
              </a:ext>
            </a:extLst>
          </p:cNvPr>
          <p:cNvSpPr/>
          <p:nvPr/>
        </p:nvSpPr>
        <p:spPr>
          <a:xfrm>
            <a:off x="10891612" y="5686941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8" name="椭圆 57">
            <a:extLst>
              <a:ext uri="{FF2B5EF4-FFF2-40B4-BE49-F238E27FC236}">
                <a16:creationId xmlns:a16="http://schemas.microsoft.com/office/drawing/2014/main" id="{54CBC4F2-104A-4B87-BD27-20DF058A520D}"/>
              </a:ext>
            </a:extLst>
          </p:cNvPr>
          <p:cNvSpPr/>
          <p:nvPr/>
        </p:nvSpPr>
        <p:spPr>
          <a:xfrm>
            <a:off x="10450233" y="5458078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2" name="椭圆 61">
            <a:extLst>
              <a:ext uri="{FF2B5EF4-FFF2-40B4-BE49-F238E27FC236}">
                <a16:creationId xmlns:a16="http://schemas.microsoft.com/office/drawing/2014/main" id="{4497AB71-9099-4756-BC57-F1EE346C0FBD}"/>
              </a:ext>
            </a:extLst>
          </p:cNvPr>
          <p:cNvSpPr/>
          <p:nvPr/>
        </p:nvSpPr>
        <p:spPr>
          <a:xfrm>
            <a:off x="9829034" y="6144666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8" name="椭圆 67">
            <a:extLst>
              <a:ext uri="{FF2B5EF4-FFF2-40B4-BE49-F238E27FC236}">
                <a16:creationId xmlns:a16="http://schemas.microsoft.com/office/drawing/2014/main" id="{19603DCE-2C57-4FA4-8F4F-605121998703}"/>
              </a:ext>
            </a:extLst>
          </p:cNvPr>
          <p:cNvSpPr/>
          <p:nvPr/>
        </p:nvSpPr>
        <p:spPr>
          <a:xfrm>
            <a:off x="9371309" y="5915803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0" name="椭圆 69">
            <a:extLst>
              <a:ext uri="{FF2B5EF4-FFF2-40B4-BE49-F238E27FC236}">
                <a16:creationId xmlns:a16="http://schemas.microsoft.com/office/drawing/2014/main" id="{C5C20062-09E7-4EE5-B037-B1DE524AC32F}"/>
              </a:ext>
            </a:extLst>
          </p:cNvPr>
          <p:cNvSpPr/>
          <p:nvPr/>
        </p:nvSpPr>
        <p:spPr>
          <a:xfrm>
            <a:off x="9649213" y="5686941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2" name="椭圆 71">
            <a:extLst>
              <a:ext uri="{FF2B5EF4-FFF2-40B4-BE49-F238E27FC236}">
                <a16:creationId xmlns:a16="http://schemas.microsoft.com/office/drawing/2014/main" id="{3ADBA0FC-F354-46B6-911B-7663E61F0F03}"/>
              </a:ext>
            </a:extLst>
          </p:cNvPr>
          <p:cNvSpPr/>
          <p:nvPr/>
        </p:nvSpPr>
        <p:spPr>
          <a:xfrm>
            <a:off x="8112563" y="5932151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E5F7548D-2A73-49F4-95DF-8BA0E12F4BE1}"/>
              </a:ext>
            </a:extLst>
          </p:cNvPr>
          <p:cNvGrpSpPr/>
          <p:nvPr/>
        </p:nvGrpSpPr>
        <p:grpSpPr>
          <a:xfrm>
            <a:off x="8619331" y="2123220"/>
            <a:ext cx="2726592" cy="4197853"/>
            <a:chOff x="8619331" y="2123220"/>
            <a:chExt cx="2726592" cy="4197853"/>
          </a:xfrm>
        </p:grpSpPr>
        <p:sp>
          <p:nvSpPr>
            <p:cNvPr id="40" name="椭圆 39">
              <a:extLst>
                <a:ext uri="{FF2B5EF4-FFF2-40B4-BE49-F238E27FC236}">
                  <a16:creationId xmlns:a16="http://schemas.microsoft.com/office/drawing/2014/main" id="{D0323565-FFBD-48FB-BB37-36420B7197DF}"/>
                </a:ext>
              </a:extLst>
            </p:cNvPr>
            <p:cNvSpPr/>
            <p:nvPr/>
          </p:nvSpPr>
          <p:spPr>
            <a:xfrm>
              <a:off x="11153169" y="2123220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id="{2DC682EF-3C97-41AA-AA24-B77726EDE9EC}"/>
                </a:ext>
              </a:extLst>
            </p:cNvPr>
            <p:cNvSpPr/>
            <p:nvPr/>
          </p:nvSpPr>
          <p:spPr>
            <a:xfrm>
              <a:off x="9273225" y="2123220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5" name="椭圆 44">
              <a:extLst>
                <a:ext uri="{FF2B5EF4-FFF2-40B4-BE49-F238E27FC236}">
                  <a16:creationId xmlns:a16="http://schemas.microsoft.com/office/drawing/2014/main" id="{E5A94A22-7F94-4684-9FD6-4683AFD836CC}"/>
                </a:ext>
              </a:extLst>
            </p:cNvPr>
            <p:cNvSpPr/>
            <p:nvPr/>
          </p:nvSpPr>
          <p:spPr>
            <a:xfrm>
              <a:off x="8913583" y="4264722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8" name="椭圆 47">
              <a:extLst>
                <a:ext uri="{FF2B5EF4-FFF2-40B4-BE49-F238E27FC236}">
                  <a16:creationId xmlns:a16="http://schemas.microsoft.com/office/drawing/2014/main" id="{59DB44A3-A848-4AFD-95C1-36D040766C23}"/>
                </a:ext>
              </a:extLst>
            </p:cNvPr>
            <p:cNvSpPr/>
            <p:nvPr/>
          </p:nvSpPr>
          <p:spPr>
            <a:xfrm>
              <a:off x="10270413" y="4215680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2" name="椭圆 51">
              <a:extLst>
                <a:ext uri="{FF2B5EF4-FFF2-40B4-BE49-F238E27FC236}">
                  <a16:creationId xmlns:a16="http://schemas.microsoft.com/office/drawing/2014/main" id="{560D70B0-ECC8-4AC8-BA70-24C1794483C5}"/>
                </a:ext>
              </a:extLst>
            </p:cNvPr>
            <p:cNvSpPr/>
            <p:nvPr/>
          </p:nvSpPr>
          <p:spPr>
            <a:xfrm>
              <a:off x="8652026" y="3872385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9" name="椭圆 58">
              <a:extLst>
                <a:ext uri="{FF2B5EF4-FFF2-40B4-BE49-F238E27FC236}">
                  <a16:creationId xmlns:a16="http://schemas.microsoft.com/office/drawing/2014/main" id="{901ED01D-8816-419F-A444-9D5246DE9228}"/>
                </a:ext>
              </a:extLst>
            </p:cNvPr>
            <p:cNvSpPr/>
            <p:nvPr/>
          </p:nvSpPr>
          <p:spPr>
            <a:xfrm>
              <a:off x="10074244" y="5964845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4" name="椭圆 63">
              <a:extLst>
                <a:ext uri="{FF2B5EF4-FFF2-40B4-BE49-F238E27FC236}">
                  <a16:creationId xmlns:a16="http://schemas.microsoft.com/office/drawing/2014/main" id="{B23014F6-F957-47DD-84F9-F1D905C701C3}"/>
                </a:ext>
              </a:extLst>
            </p:cNvPr>
            <p:cNvSpPr/>
            <p:nvPr/>
          </p:nvSpPr>
          <p:spPr>
            <a:xfrm>
              <a:off x="10205023" y="5637899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6" name="椭圆 65">
              <a:extLst>
                <a:ext uri="{FF2B5EF4-FFF2-40B4-BE49-F238E27FC236}">
                  <a16:creationId xmlns:a16="http://schemas.microsoft.com/office/drawing/2014/main" id="{A4AB0327-322F-403A-A4B3-5AFC3AD5F245}"/>
                </a:ext>
              </a:extLst>
            </p:cNvPr>
            <p:cNvSpPr/>
            <p:nvPr/>
          </p:nvSpPr>
          <p:spPr>
            <a:xfrm>
              <a:off x="9060709" y="5752330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1968E298-7E57-4C15-BB96-4122671B21C8}"/>
                </a:ext>
              </a:extLst>
            </p:cNvPr>
            <p:cNvSpPr/>
            <p:nvPr/>
          </p:nvSpPr>
          <p:spPr>
            <a:xfrm>
              <a:off x="8619331" y="6128319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76" name="椭圆 75">
            <a:extLst>
              <a:ext uri="{FF2B5EF4-FFF2-40B4-BE49-F238E27FC236}">
                <a16:creationId xmlns:a16="http://schemas.microsoft.com/office/drawing/2014/main" id="{19F01FBD-3270-4183-B461-C1E1CA8431C6}"/>
              </a:ext>
            </a:extLst>
          </p:cNvPr>
          <p:cNvSpPr/>
          <p:nvPr/>
        </p:nvSpPr>
        <p:spPr>
          <a:xfrm>
            <a:off x="8831846" y="5523467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8" name="椭圆 77">
            <a:extLst>
              <a:ext uri="{FF2B5EF4-FFF2-40B4-BE49-F238E27FC236}">
                <a16:creationId xmlns:a16="http://schemas.microsoft.com/office/drawing/2014/main" id="{DE38DACA-71DC-4AA7-A71A-FAD6D9B59C10}"/>
              </a:ext>
            </a:extLst>
          </p:cNvPr>
          <p:cNvSpPr/>
          <p:nvPr/>
        </p:nvSpPr>
        <p:spPr>
          <a:xfrm>
            <a:off x="8488552" y="5735983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9" name="椭圆 78">
            <a:extLst>
              <a:ext uri="{FF2B5EF4-FFF2-40B4-BE49-F238E27FC236}">
                <a16:creationId xmlns:a16="http://schemas.microsoft.com/office/drawing/2014/main" id="{17F101A1-380F-4A45-87B1-0F404DF83586}"/>
              </a:ext>
            </a:extLst>
          </p:cNvPr>
          <p:cNvSpPr/>
          <p:nvPr/>
        </p:nvSpPr>
        <p:spPr>
          <a:xfrm>
            <a:off x="8782804" y="5883109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0" name="椭圆 79">
            <a:extLst>
              <a:ext uri="{FF2B5EF4-FFF2-40B4-BE49-F238E27FC236}">
                <a16:creationId xmlns:a16="http://schemas.microsoft.com/office/drawing/2014/main" id="{A577F883-AE87-46CF-907A-766D7FABD17D}"/>
              </a:ext>
            </a:extLst>
          </p:cNvPr>
          <p:cNvSpPr/>
          <p:nvPr/>
        </p:nvSpPr>
        <p:spPr>
          <a:xfrm>
            <a:off x="9158793" y="6128319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1" name="椭圆 80">
            <a:extLst>
              <a:ext uri="{FF2B5EF4-FFF2-40B4-BE49-F238E27FC236}">
                <a16:creationId xmlns:a16="http://schemas.microsoft.com/office/drawing/2014/main" id="{AF6BC372-B74F-4CA7-9876-B03BDB7B4486}"/>
              </a:ext>
            </a:extLst>
          </p:cNvPr>
          <p:cNvSpPr/>
          <p:nvPr/>
        </p:nvSpPr>
        <p:spPr>
          <a:xfrm>
            <a:off x="10564665" y="6062929"/>
            <a:ext cx="192754" cy="192754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EF616B33-0722-4F48-A168-50568F0122CF}"/>
              </a:ext>
            </a:extLst>
          </p:cNvPr>
          <p:cNvCxnSpPr>
            <a:stCxn id="70" idx="2"/>
            <a:endCxn id="66" idx="6"/>
          </p:cNvCxnSpPr>
          <p:nvPr/>
        </p:nvCxnSpPr>
        <p:spPr>
          <a:xfrm flipH="1">
            <a:off x="9253463" y="5783317"/>
            <a:ext cx="395751" cy="6538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2" name="组合 91">
            <a:extLst>
              <a:ext uri="{FF2B5EF4-FFF2-40B4-BE49-F238E27FC236}">
                <a16:creationId xmlns:a16="http://schemas.microsoft.com/office/drawing/2014/main" id="{9551799E-722D-4378-A982-B7D83C32FF88}"/>
              </a:ext>
            </a:extLst>
          </p:cNvPr>
          <p:cNvGrpSpPr/>
          <p:nvPr/>
        </p:nvGrpSpPr>
        <p:grpSpPr>
          <a:xfrm>
            <a:off x="9447124" y="2195268"/>
            <a:ext cx="739844" cy="3747754"/>
            <a:chOff x="9118745" y="3133808"/>
            <a:chExt cx="459819" cy="2329259"/>
          </a:xfrm>
        </p:grpSpPr>
        <p:sp>
          <p:nvSpPr>
            <p:cNvPr id="88" name="乘号 87">
              <a:extLst>
                <a:ext uri="{FF2B5EF4-FFF2-40B4-BE49-F238E27FC236}">
                  <a16:creationId xmlns:a16="http://schemas.microsoft.com/office/drawing/2014/main" id="{74DE44AB-3AAB-46E5-9D5E-F661AB2AE027}"/>
                </a:ext>
              </a:extLst>
            </p:cNvPr>
            <p:cNvSpPr/>
            <p:nvPr/>
          </p:nvSpPr>
          <p:spPr>
            <a:xfrm>
              <a:off x="9118745" y="4220928"/>
              <a:ext cx="205819" cy="205819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乘号 89">
              <a:extLst>
                <a:ext uri="{FF2B5EF4-FFF2-40B4-BE49-F238E27FC236}">
                  <a16:creationId xmlns:a16="http://schemas.microsoft.com/office/drawing/2014/main" id="{ADFB7EF6-4AD5-40E7-BFE5-ADA59741C132}"/>
                </a:ext>
              </a:extLst>
            </p:cNvPr>
            <p:cNvSpPr/>
            <p:nvPr/>
          </p:nvSpPr>
          <p:spPr>
            <a:xfrm>
              <a:off x="9372745" y="3133808"/>
              <a:ext cx="205819" cy="205819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乘号 90">
              <a:extLst>
                <a:ext uri="{FF2B5EF4-FFF2-40B4-BE49-F238E27FC236}">
                  <a16:creationId xmlns:a16="http://schemas.microsoft.com/office/drawing/2014/main" id="{1CDC0352-3D3F-4FBF-BD34-8E91EE67203D}"/>
                </a:ext>
              </a:extLst>
            </p:cNvPr>
            <p:cNvSpPr/>
            <p:nvPr/>
          </p:nvSpPr>
          <p:spPr>
            <a:xfrm>
              <a:off x="9200025" y="5257248"/>
              <a:ext cx="205819" cy="205819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8" name="组合 147">
            <a:extLst>
              <a:ext uri="{FF2B5EF4-FFF2-40B4-BE49-F238E27FC236}">
                <a16:creationId xmlns:a16="http://schemas.microsoft.com/office/drawing/2014/main" id="{5101B1D0-AD1B-4BAE-91C6-F94C9D7528A5}"/>
              </a:ext>
            </a:extLst>
          </p:cNvPr>
          <p:cNvGrpSpPr/>
          <p:nvPr/>
        </p:nvGrpSpPr>
        <p:grpSpPr>
          <a:xfrm>
            <a:off x="8210445" y="4032445"/>
            <a:ext cx="3495572" cy="2030485"/>
            <a:chOff x="8068407" y="3930260"/>
            <a:chExt cx="3495572" cy="2030484"/>
          </a:xfrm>
        </p:grpSpPr>
        <p:cxnSp>
          <p:nvCxnSpPr>
            <p:cNvPr id="113" name="直接连接符 112">
              <a:extLst>
                <a:ext uri="{FF2B5EF4-FFF2-40B4-BE49-F238E27FC236}">
                  <a16:creationId xmlns:a16="http://schemas.microsoft.com/office/drawing/2014/main" id="{EAC628D4-2B43-45A8-B5EC-82969342CE92}"/>
                </a:ext>
              </a:extLst>
            </p:cNvPr>
            <p:cNvCxnSpPr>
              <a:stCxn id="44" idx="3"/>
              <a:endCxn id="76" idx="0"/>
            </p:cNvCxnSpPr>
            <p:nvPr/>
          </p:nvCxnSpPr>
          <p:spPr>
            <a:xfrm flipH="1">
              <a:off x="8787690" y="4081853"/>
              <a:ext cx="618440" cy="1339429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5">
              <a:extLst>
                <a:ext uri="{FF2B5EF4-FFF2-40B4-BE49-F238E27FC236}">
                  <a16:creationId xmlns:a16="http://schemas.microsoft.com/office/drawing/2014/main" id="{E2188EC4-B7A7-46DE-9BC2-07D6AB810650}"/>
                </a:ext>
              </a:extLst>
            </p:cNvPr>
            <p:cNvCxnSpPr>
              <a:stCxn id="44" idx="4"/>
              <a:endCxn id="70" idx="0"/>
            </p:cNvCxnSpPr>
            <p:nvPr/>
          </p:nvCxnSpPr>
          <p:spPr>
            <a:xfrm>
              <a:off x="9474279" y="4110081"/>
              <a:ext cx="130778" cy="1474675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>
              <a:extLst>
                <a:ext uri="{FF2B5EF4-FFF2-40B4-BE49-F238E27FC236}">
                  <a16:creationId xmlns:a16="http://schemas.microsoft.com/office/drawing/2014/main" id="{423D2F90-30C1-452D-A130-0B05670D50C1}"/>
                </a:ext>
              </a:extLst>
            </p:cNvPr>
            <p:cNvCxnSpPr>
              <a:cxnSpLocks/>
              <a:stCxn id="44" idx="3"/>
              <a:endCxn id="66" idx="0"/>
            </p:cNvCxnSpPr>
            <p:nvPr/>
          </p:nvCxnSpPr>
          <p:spPr>
            <a:xfrm flipH="1">
              <a:off x="9016553" y="4081853"/>
              <a:ext cx="389577" cy="1568292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>
              <a:extLst>
                <a:ext uri="{FF2B5EF4-FFF2-40B4-BE49-F238E27FC236}">
                  <a16:creationId xmlns:a16="http://schemas.microsoft.com/office/drawing/2014/main" id="{93E10941-543E-4A95-BB5C-F38A4022B8CC}"/>
                </a:ext>
              </a:extLst>
            </p:cNvPr>
            <p:cNvCxnSpPr>
              <a:stCxn id="44" idx="5"/>
              <a:endCxn id="64" idx="0"/>
            </p:cNvCxnSpPr>
            <p:nvPr/>
          </p:nvCxnSpPr>
          <p:spPr>
            <a:xfrm>
              <a:off x="9542428" y="4081853"/>
              <a:ext cx="618439" cy="1453861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连接符 121">
              <a:extLst>
                <a:ext uri="{FF2B5EF4-FFF2-40B4-BE49-F238E27FC236}">
                  <a16:creationId xmlns:a16="http://schemas.microsoft.com/office/drawing/2014/main" id="{26F83692-6446-43B9-961A-E82FE95CBC55}"/>
                </a:ext>
              </a:extLst>
            </p:cNvPr>
            <p:cNvCxnSpPr>
              <a:cxnSpLocks/>
              <a:stCxn id="44" idx="5"/>
              <a:endCxn id="58" idx="0"/>
            </p:cNvCxnSpPr>
            <p:nvPr/>
          </p:nvCxnSpPr>
          <p:spPr>
            <a:xfrm>
              <a:off x="9542428" y="4081853"/>
              <a:ext cx="863649" cy="127404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>
              <a:extLst>
                <a:ext uri="{FF2B5EF4-FFF2-40B4-BE49-F238E27FC236}">
                  <a16:creationId xmlns:a16="http://schemas.microsoft.com/office/drawing/2014/main" id="{37C95DE9-FBAE-401F-A83C-E1B480E3ECF8}"/>
                </a:ext>
              </a:extLst>
            </p:cNvPr>
            <p:cNvCxnSpPr>
              <a:stCxn id="68" idx="0"/>
              <a:endCxn id="44" idx="4"/>
            </p:cNvCxnSpPr>
            <p:nvPr/>
          </p:nvCxnSpPr>
          <p:spPr>
            <a:xfrm flipV="1">
              <a:off x="9327153" y="4110081"/>
              <a:ext cx="147126" cy="1703537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>
              <a:extLst>
                <a:ext uri="{FF2B5EF4-FFF2-40B4-BE49-F238E27FC236}">
                  <a16:creationId xmlns:a16="http://schemas.microsoft.com/office/drawing/2014/main" id="{0F72022C-90EE-4BC1-A646-64B93DF6263C}"/>
                </a:ext>
              </a:extLst>
            </p:cNvPr>
            <p:cNvCxnSpPr>
              <a:stCxn id="72" idx="0"/>
              <a:endCxn id="44" idx="3"/>
            </p:cNvCxnSpPr>
            <p:nvPr/>
          </p:nvCxnSpPr>
          <p:spPr>
            <a:xfrm flipV="1">
              <a:off x="8068407" y="4081853"/>
              <a:ext cx="1337723" cy="1748113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连接符 131">
              <a:extLst>
                <a:ext uri="{FF2B5EF4-FFF2-40B4-BE49-F238E27FC236}">
                  <a16:creationId xmlns:a16="http://schemas.microsoft.com/office/drawing/2014/main" id="{54A1C20A-584F-4602-A619-FB72A8E89F77}"/>
                </a:ext>
              </a:extLst>
            </p:cNvPr>
            <p:cNvCxnSpPr>
              <a:stCxn id="81" idx="0"/>
              <a:endCxn id="44" idx="5"/>
            </p:cNvCxnSpPr>
            <p:nvPr/>
          </p:nvCxnSpPr>
          <p:spPr>
            <a:xfrm flipH="1" flipV="1">
              <a:off x="9542428" y="4081853"/>
              <a:ext cx="978081" cy="1878891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接连接符 135">
              <a:extLst>
                <a:ext uri="{FF2B5EF4-FFF2-40B4-BE49-F238E27FC236}">
                  <a16:creationId xmlns:a16="http://schemas.microsoft.com/office/drawing/2014/main" id="{AAB6C5C9-650F-4CE5-B6B2-F3ADC86B1E23}"/>
                </a:ext>
              </a:extLst>
            </p:cNvPr>
            <p:cNvCxnSpPr>
              <a:stCxn id="48" idx="4"/>
              <a:endCxn id="70" idx="0"/>
            </p:cNvCxnSpPr>
            <p:nvPr/>
          </p:nvCxnSpPr>
          <p:spPr>
            <a:xfrm flipH="1">
              <a:off x="9605057" y="4306249"/>
              <a:ext cx="621200" cy="1278507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接连接符 137">
              <a:extLst>
                <a:ext uri="{FF2B5EF4-FFF2-40B4-BE49-F238E27FC236}">
                  <a16:creationId xmlns:a16="http://schemas.microsoft.com/office/drawing/2014/main" id="{9AD08FBE-8FD0-4BA5-B871-CA64976DFB6C}"/>
                </a:ext>
              </a:extLst>
            </p:cNvPr>
            <p:cNvCxnSpPr>
              <a:stCxn id="70" idx="2"/>
              <a:endCxn id="46" idx="4"/>
            </p:cNvCxnSpPr>
            <p:nvPr/>
          </p:nvCxnSpPr>
          <p:spPr>
            <a:xfrm flipH="1" flipV="1">
              <a:off x="8199186" y="4011996"/>
              <a:ext cx="1309494" cy="1669137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>
              <a:extLst>
                <a:ext uri="{FF2B5EF4-FFF2-40B4-BE49-F238E27FC236}">
                  <a16:creationId xmlns:a16="http://schemas.microsoft.com/office/drawing/2014/main" id="{64D27E30-A4DB-4397-A440-D6795F5305CE}"/>
                </a:ext>
              </a:extLst>
            </p:cNvPr>
            <p:cNvCxnSpPr>
              <a:stCxn id="51" idx="4"/>
              <a:endCxn id="70" idx="0"/>
            </p:cNvCxnSpPr>
            <p:nvPr/>
          </p:nvCxnSpPr>
          <p:spPr>
            <a:xfrm flipH="1">
              <a:off x="9605057" y="3930260"/>
              <a:ext cx="147127" cy="1654496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接连接符 141">
              <a:extLst>
                <a:ext uri="{FF2B5EF4-FFF2-40B4-BE49-F238E27FC236}">
                  <a16:creationId xmlns:a16="http://schemas.microsoft.com/office/drawing/2014/main" id="{059C9573-324A-4109-9161-F4E46733683C}"/>
                </a:ext>
              </a:extLst>
            </p:cNvPr>
            <p:cNvCxnSpPr>
              <a:stCxn id="49" idx="3"/>
              <a:endCxn id="70" idx="7"/>
            </p:cNvCxnSpPr>
            <p:nvPr/>
          </p:nvCxnSpPr>
          <p:spPr>
            <a:xfrm flipH="1">
              <a:off x="9673206" y="4506883"/>
              <a:ext cx="1890773" cy="1106101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>
              <a:extLst>
                <a:ext uri="{FF2B5EF4-FFF2-40B4-BE49-F238E27FC236}">
                  <a16:creationId xmlns:a16="http://schemas.microsoft.com/office/drawing/2014/main" id="{D533AA63-1745-40B2-B9A3-FE7EBBCED12F}"/>
                </a:ext>
              </a:extLst>
            </p:cNvPr>
            <p:cNvCxnSpPr>
              <a:stCxn id="47" idx="4"/>
              <a:endCxn id="70" idx="7"/>
            </p:cNvCxnSpPr>
            <p:nvPr/>
          </p:nvCxnSpPr>
          <p:spPr>
            <a:xfrm flipH="1">
              <a:off x="9673206" y="3962954"/>
              <a:ext cx="1157902" cy="165003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>
              <a:extLst>
                <a:ext uri="{FF2B5EF4-FFF2-40B4-BE49-F238E27FC236}">
                  <a16:creationId xmlns:a16="http://schemas.microsoft.com/office/drawing/2014/main" id="{C34EAE4A-1DE8-419C-B1B4-582E12F8DC2C}"/>
                </a:ext>
              </a:extLst>
            </p:cNvPr>
            <p:cNvCxnSpPr>
              <a:stCxn id="54" idx="3"/>
              <a:endCxn id="70" idx="0"/>
            </p:cNvCxnSpPr>
            <p:nvPr/>
          </p:nvCxnSpPr>
          <p:spPr>
            <a:xfrm flipH="1">
              <a:off x="9605057" y="4228979"/>
              <a:ext cx="929039" cy="1355777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4" name="组合 213">
            <a:extLst>
              <a:ext uri="{FF2B5EF4-FFF2-40B4-BE49-F238E27FC236}">
                <a16:creationId xmlns:a16="http://schemas.microsoft.com/office/drawing/2014/main" id="{7DC75E02-53EF-4C33-B541-DA738D2968B5}"/>
              </a:ext>
            </a:extLst>
          </p:cNvPr>
          <p:cNvGrpSpPr/>
          <p:nvPr/>
        </p:nvGrpSpPr>
        <p:grpSpPr>
          <a:xfrm>
            <a:off x="8031879" y="2206009"/>
            <a:ext cx="3217667" cy="2009671"/>
            <a:chOff x="8031879" y="2206009"/>
            <a:chExt cx="3217667" cy="2009671"/>
          </a:xfrm>
        </p:grpSpPr>
        <p:cxnSp>
          <p:nvCxnSpPr>
            <p:cNvPr id="94" name="直接连接符 93">
              <a:extLst>
                <a:ext uri="{FF2B5EF4-FFF2-40B4-BE49-F238E27FC236}">
                  <a16:creationId xmlns:a16="http://schemas.microsoft.com/office/drawing/2014/main" id="{037FC0BB-7F9E-4161-9937-7CD825D0F9DE}"/>
                </a:ext>
              </a:extLst>
            </p:cNvPr>
            <p:cNvCxnSpPr>
              <a:cxnSpLocks/>
              <a:stCxn id="38" idx="3"/>
              <a:endCxn id="52" idx="7"/>
            </p:cNvCxnSpPr>
            <p:nvPr/>
          </p:nvCxnSpPr>
          <p:spPr>
            <a:xfrm flipH="1">
              <a:off x="8816552" y="2434872"/>
              <a:ext cx="1138794" cy="1465741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连接符 95">
              <a:extLst>
                <a:ext uri="{FF2B5EF4-FFF2-40B4-BE49-F238E27FC236}">
                  <a16:creationId xmlns:a16="http://schemas.microsoft.com/office/drawing/2014/main" id="{64A42834-9513-485B-8201-DE3F08CFC984}"/>
                </a:ext>
              </a:extLst>
            </p:cNvPr>
            <p:cNvCxnSpPr>
              <a:cxnSpLocks/>
              <a:stCxn id="38" idx="4"/>
              <a:endCxn id="51" idx="0"/>
            </p:cNvCxnSpPr>
            <p:nvPr/>
          </p:nvCxnSpPr>
          <p:spPr>
            <a:xfrm flipH="1">
              <a:off x="9892717" y="2463100"/>
              <a:ext cx="130778" cy="1376591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连接符 97">
              <a:extLst>
                <a:ext uri="{FF2B5EF4-FFF2-40B4-BE49-F238E27FC236}">
                  <a16:creationId xmlns:a16="http://schemas.microsoft.com/office/drawing/2014/main" id="{FECC19E9-2AF1-4E81-BA5A-89E626DA2F7A}"/>
                </a:ext>
              </a:extLst>
            </p:cNvPr>
            <p:cNvCxnSpPr>
              <a:cxnSpLocks/>
              <a:stCxn id="38" idx="5"/>
              <a:endCxn id="47" idx="1"/>
            </p:cNvCxnSpPr>
            <p:nvPr/>
          </p:nvCxnSpPr>
          <p:spPr>
            <a:xfrm>
              <a:off x="10091644" y="2434872"/>
              <a:ext cx="811848" cy="1465741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接连接符 106">
              <a:extLst>
                <a:ext uri="{FF2B5EF4-FFF2-40B4-BE49-F238E27FC236}">
                  <a16:creationId xmlns:a16="http://schemas.microsoft.com/office/drawing/2014/main" id="{0A1225F4-A62F-4114-82AA-B996F8D55708}"/>
                </a:ext>
              </a:extLst>
            </p:cNvPr>
            <p:cNvCxnSpPr>
              <a:cxnSpLocks/>
              <a:stCxn id="38" idx="4"/>
              <a:endCxn id="44" idx="0"/>
            </p:cNvCxnSpPr>
            <p:nvPr/>
          </p:nvCxnSpPr>
          <p:spPr>
            <a:xfrm flipH="1">
              <a:off x="9614812" y="2463100"/>
              <a:ext cx="408683" cy="1556412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接连接符 108">
              <a:extLst>
                <a:ext uri="{FF2B5EF4-FFF2-40B4-BE49-F238E27FC236}">
                  <a16:creationId xmlns:a16="http://schemas.microsoft.com/office/drawing/2014/main" id="{49FAF275-F46D-49C4-AEBF-A30201DB52AF}"/>
                </a:ext>
              </a:extLst>
            </p:cNvPr>
            <p:cNvCxnSpPr>
              <a:cxnSpLocks/>
              <a:stCxn id="48" idx="0"/>
              <a:endCxn id="38" idx="4"/>
            </p:cNvCxnSpPr>
            <p:nvPr/>
          </p:nvCxnSpPr>
          <p:spPr>
            <a:xfrm flipH="1" flipV="1">
              <a:off x="10023495" y="2463100"/>
              <a:ext cx="343295" cy="175258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连接符 110">
              <a:extLst>
                <a:ext uri="{FF2B5EF4-FFF2-40B4-BE49-F238E27FC236}">
                  <a16:creationId xmlns:a16="http://schemas.microsoft.com/office/drawing/2014/main" id="{1910AD63-12A1-43D5-B49D-788C8971677F}"/>
                </a:ext>
              </a:extLst>
            </p:cNvPr>
            <p:cNvCxnSpPr>
              <a:cxnSpLocks/>
              <a:stCxn id="54" idx="1"/>
              <a:endCxn id="38" idx="5"/>
            </p:cNvCxnSpPr>
            <p:nvPr/>
          </p:nvCxnSpPr>
          <p:spPr>
            <a:xfrm flipH="1" flipV="1">
              <a:off x="10091644" y="2434872"/>
              <a:ext cx="582985" cy="1759994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连接符 153">
              <a:extLst>
                <a:ext uri="{FF2B5EF4-FFF2-40B4-BE49-F238E27FC236}">
                  <a16:creationId xmlns:a16="http://schemas.microsoft.com/office/drawing/2014/main" id="{CFF67AE1-C96B-4BA1-8F98-D69FB9409672}"/>
                </a:ext>
              </a:extLst>
            </p:cNvPr>
            <p:cNvCxnSpPr>
              <a:cxnSpLocks/>
              <a:stCxn id="41" idx="5"/>
              <a:endCxn id="44" idx="1"/>
            </p:cNvCxnSpPr>
            <p:nvPr/>
          </p:nvCxnSpPr>
          <p:spPr>
            <a:xfrm>
              <a:off x="8031879" y="2206009"/>
              <a:ext cx="1514784" cy="18417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接连接符 156">
              <a:extLst>
                <a:ext uri="{FF2B5EF4-FFF2-40B4-BE49-F238E27FC236}">
                  <a16:creationId xmlns:a16="http://schemas.microsoft.com/office/drawing/2014/main" id="{9612D1C5-BBB1-4A2D-947E-18ABA911DB8E}"/>
                </a:ext>
              </a:extLst>
            </p:cNvPr>
            <p:cNvCxnSpPr>
              <a:stCxn id="43" idx="4"/>
              <a:endCxn id="44" idx="0"/>
            </p:cNvCxnSpPr>
            <p:nvPr/>
          </p:nvCxnSpPr>
          <p:spPr>
            <a:xfrm>
              <a:off x="9369602" y="2315974"/>
              <a:ext cx="245210" cy="17035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>
              <a:extLst>
                <a:ext uri="{FF2B5EF4-FFF2-40B4-BE49-F238E27FC236}">
                  <a16:creationId xmlns:a16="http://schemas.microsoft.com/office/drawing/2014/main" id="{0611B2A2-4147-465C-89DA-BDB34300B372}"/>
                </a:ext>
              </a:extLst>
            </p:cNvPr>
            <p:cNvCxnSpPr>
              <a:stCxn id="37" idx="4"/>
              <a:endCxn id="44" idx="1"/>
            </p:cNvCxnSpPr>
            <p:nvPr/>
          </p:nvCxnSpPr>
          <p:spPr>
            <a:xfrm>
              <a:off x="8732055" y="2691963"/>
              <a:ext cx="814608" cy="13557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连接符 160">
              <a:extLst>
                <a:ext uri="{FF2B5EF4-FFF2-40B4-BE49-F238E27FC236}">
                  <a16:creationId xmlns:a16="http://schemas.microsoft.com/office/drawing/2014/main" id="{27E0D840-A148-46D2-B737-7D6D695A1AC7}"/>
                </a:ext>
              </a:extLst>
            </p:cNvPr>
            <p:cNvCxnSpPr>
              <a:stCxn id="44" idx="0"/>
              <a:endCxn id="39" idx="4"/>
            </p:cNvCxnSpPr>
            <p:nvPr/>
          </p:nvCxnSpPr>
          <p:spPr>
            <a:xfrm flipV="1">
              <a:off x="9614812" y="2708310"/>
              <a:ext cx="1095272" cy="13112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>
              <a:extLst>
                <a:ext uri="{FF2B5EF4-FFF2-40B4-BE49-F238E27FC236}">
                  <a16:creationId xmlns:a16="http://schemas.microsoft.com/office/drawing/2014/main" id="{EB518172-C06C-4EAA-A71E-BB9FCF0008B1}"/>
                </a:ext>
              </a:extLst>
            </p:cNvPr>
            <p:cNvCxnSpPr>
              <a:stCxn id="44" idx="7"/>
              <a:endCxn id="40" idx="4"/>
            </p:cNvCxnSpPr>
            <p:nvPr/>
          </p:nvCxnSpPr>
          <p:spPr>
            <a:xfrm flipV="1">
              <a:off x="9682961" y="2315974"/>
              <a:ext cx="1566585" cy="17317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组合 180">
            <a:extLst>
              <a:ext uri="{FF2B5EF4-FFF2-40B4-BE49-F238E27FC236}">
                <a16:creationId xmlns:a16="http://schemas.microsoft.com/office/drawing/2014/main" id="{2EC0413A-613B-4AC0-A531-1FFA481592D6}"/>
              </a:ext>
            </a:extLst>
          </p:cNvPr>
          <p:cNvGrpSpPr/>
          <p:nvPr/>
        </p:nvGrpSpPr>
        <p:grpSpPr>
          <a:xfrm>
            <a:off x="8060107" y="2137860"/>
            <a:ext cx="3121290" cy="542222"/>
            <a:chOff x="8060107" y="2137860"/>
            <a:chExt cx="3121290" cy="542222"/>
          </a:xfrm>
        </p:grpSpPr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A730E838-DB81-497F-A95F-9B0CECFC162E}"/>
                </a:ext>
              </a:extLst>
            </p:cNvPr>
            <p:cNvCxnSpPr>
              <a:cxnSpLocks/>
              <a:stCxn id="43" idx="6"/>
              <a:endCxn id="38" idx="2"/>
            </p:cNvCxnSpPr>
            <p:nvPr/>
          </p:nvCxnSpPr>
          <p:spPr>
            <a:xfrm>
              <a:off x="9465979" y="2219597"/>
              <a:ext cx="461139" cy="14712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AC244FB4-6B50-491F-8F1D-5E8624D78340}"/>
                </a:ext>
              </a:extLst>
            </p:cNvPr>
            <p:cNvCxnSpPr>
              <a:cxnSpLocks/>
              <a:stCxn id="38" idx="6"/>
              <a:endCxn id="40" idx="2"/>
            </p:cNvCxnSpPr>
            <p:nvPr/>
          </p:nvCxnSpPr>
          <p:spPr>
            <a:xfrm flipV="1">
              <a:off x="10119872" y="2219597"/>
              <a:ext cx="1033297" cy="14712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直接连接符 169">
              <a:extLst>
                <a:ext uri="{FF2B5EF4-FFF2-40B4-BE49-F238E27FC236}">
                  <a16:creationId xmlns:a16="http://schemas.microsoft.com/office/drawing/2014/main" id="{56EC572B-BFE8-4DB3-94F1-3433CDACDB02}"/>
                </a:ext>
              </a:extLst>
            </p:cNvPr>
            <p:cNvCxnSpPr>
              <a:stCxn id="41" idx="6"/>
              <a:endCxn id="43" idx="2"/>
            </p:cNvCxnSpPr>
            <p:nvPr/>
          </p:nvCxnSpPr>
          <p:spPr>
            <a:xfrm>
              <a:off x="8060107" y="2137860"/>
              <a:ext cx="1213118" cy="817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>
              <a:extLst>
                <a:ext uri="{FF2B5EF4-FFF2-40B4-BE49-F238E27FC236}">
                  <a16:creationId xmlns:a16="http://schemas.microsoft.com/office/drawing/2014/main" id="{982C682F-42C3-47CE-9D7D-0CC1C0A3141C}"/>
                </a:ext>
              </a:extLst>
            </p:cNvPr>
            <p:cNvCxnSpPr>
              <a:stCxn id="37" idx="5"/>
              <a:endCxn id="39" idx="3"/>
            </p:cNvCxnSpPr>
            <p:nvPr/>
          </p:nvCxnSpPr>
          <p:spPr>
            <a:xfrm>
              <a:off x="8800204" y="2663735"/>
              <a:ext cx="1841731" cy="163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接连接符 177">
              <a:extLst>
                <a:ext uri="{FF2B5EF4-FFF2-40B4-BE49-F238E27FC236}">
                  <a16:creationId xmlns:a16="http://schemas.microsoft.com/office/drawing/2014/main" id="{7DC22BCA-D54F-47DA-A634-5FEE7A234E51}"/>
                </a:ext>
              </a:extLst>
            </p:cNvPr>
            <p:cNvCxnSpPr>
              <a:stCxn id="39" idx="6"/>
              <a:endCxn id="40" idx="3"/>
            </p:cNvCxnSpPr>
            <p:nvPr/>
          </p:nvCxnSpPr>
          <p:spPr>
            <a:xfrm flipV="1">
              <a:off x="10806461" y="2287746"/>
              <a:ext cx="374936" cy="3241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>
              <a:extLst>
                <a:ext uri="{FF2B5EF4-FFF2-40B4-BE49-F238E27FC236}">
                  <a16:creationId xmlns:a16="http://schemas.microsoft.com/office/drawing/2014/main" id="{DE1FEFBF-C201-4DEC-93F5-5AD54BFC96EA}"/>
                </a:ext>
              </a:extLst>
            </p:cNvPr>
            <p:cNvCxnSpPr>
              <a:stCxn id="37" idx="7"/>
              <a:endCxn id="43" idx="3"/>
            </p:cNvCxnSpPr>
            <p:nvPr/>
          </p:nvCxnSpPr>
          <p:spPr>
            <a:xfrm flipV="1">
              <a:off x="8800204" y="2287746"/>
              <a:ext cx="501249" cy="23969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组合 212">
            <a:extLst>
              <a:ext uri="{FF2B5EF4-FFF2-40B4-BE49-F238E27FC236}">
                <a16:creationId xmlns:a16="http://schemas.microsoft.com/office/drawing/2014/main" id="{568C510B-0788-499D-9C38-2B43C0EE9990}"/>
              </a:ext>
            </a:extLst>
          </p:cNvPr>
          <p:cNvGrpSpPr/>
          <p:nvPr/>
        </p:nvGrpSpPr>
        <p:grpSpPr>
          <a:xfrm>
            <a:off x="8407868" y="3936068"/>
            <a:ext cx="3296644" cy="536702"/>
            <a:chOff x="8407868" y="3936068"/>
            <a:chExt cx="3296644" cy="536702"/>
          </a:xfrm>
        </p:grpSpPr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4E64F4F7-94C0-4F64-B05A-7C36C26D02E9}"/>
                </a:ext>
              </a:extLst>
            </p:cNvPr>
            <p:cNvCxnSpPr>
              <a:stCxn id="44" idx="2"/>
              <a:endCxn id="52" idx="6"/>
            </p:cNvCxnSpPr>
            <p:nvPr/>
          </p:nvCxnSpPr>
          <p:spPr>
            <a:xfrm flipH="1" flipV="1">
              <a:off x="8844780" y="3968762"/>
              <a:ext cx="673655" cy="14712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163D556F-1082-4C14-A952-80BDA8FB1648}"/>
                </a:ext>
              </a:extLst>
            </p:cNvPr>
            <p:cNvCxnSpPr>
              <a:stCxn id="44" idx="5"/>
              <a:endCxn id="48" idx="2"/>
            </p:cNvCxnSpPr>
            <p:nvPr/>
          </p:nvCxnSpPr>
          <p:spPr>
            <a:xfrm>
              <a:off x="9682961" y="4184038"/>
              <a:ext cx="587452" cy="1280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CAEDBB98-C949-463C-8ADB-FD882CB17385}"/>
                </a:ext>
              </a:extLst>
            </p:cNvPr>
            <p:cNvCxnSpPr>
              <a:cxnSpLocks/>
              <a:stCxn id="44" idx="3"/>
              <a:endCxn id="45" idx="6"/>
            </p:cNvCxnSpPr>
            <p:nvPr/>
          </p:nvCxnSpPr>
          <p:spPr>
            <a:xfrm flipH="1">
              <a:off x="9106337" y="4184038"/>
              <a:ext cx="440326" cy="1770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" name="直接连接符 183">
              <a:extLst>
                <a:ext uri="{FF2B5EF4-FFF2-40B4-BE49-F238E27FC236}">
                  <a16:creationId xmlns:a16="http://schemas.microsoft.com/office/drawing/2014/main" id="{F108304B-C04E-464D-A267-4BC30EAF4F76}"/>
                </a:ext>
              </a:extLst>
            </p:cNvPr>
            <p:cNvCxnSpPr>
              <a:stCxn id="46" idx="6"/>
              <a:endCxn id="52" idx="2"/>
            </p:cNvCxnSpPr>
            <p:nvPr/>
          </p:nvCxnSpPr>
          <p:spPr>
            <a:xfrm flipV="1">
              <a:off x="8436096" y="3968762"/>
              <a:ext cx="215930" cy="490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>
              <a:extLst>
                <a:ext uri="{FF2B5EF4-FFF2-40B4-BE49-F238E27FC236}">
                  <a16:creationId xmlns:a16="http://schemas.microsoft.com/office/drawing/2014/main" id="{C46D5DE8-DCAB-4E73-8BB8-151367E54665}"/>
                </a:ext>
              </a:extLst>
            </p:cNvPr>
            <p:cNvCxnSpPr>
              <a:stCxn id="46" idx="5"/>
              <a:endCxn id="45" idx="2"/>
            </p:cNvCxnSpPr>
            <p:nvPr/>
          </p:nvCxnSpPr>
          <p:spPr>
            <a:xfrm>
              <a:off x="8407868" y="4085953"/>
              <a:ext cx="505715" cy="27514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连接符 191">
              <a:extLst>
                <a:ext uri="{FF2B5EF4-FFF2-40B4-BE49-F238E27FC236}">
                  <a16:creationId xmlns:a16="http://schemas.microsoft.com/office/drawing/2014/main" id="{C2096D9B-4441-4C4C-BBF1-2E962C8C9ED2}"/>
                </a:ext>
              </a:extLst>
            </p:cNvPr>
            <p:cNvCxnSpPr>
              <a:cxnSpLocks/>
              <a:stCxn id="52" idx="6"/>
              <a:endCxn id="51" idx="2"/>
            </p:cNvCxnSpPr>
            <p:nvPr/>
          </p:nvCxnSpPr>
          <p:spPr>
            <a:xfrm flipV="1">
              <a:off x="8844780" y="3936068"/>
              <a:ext cx="951560" cy="326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连接符 195">
              <a:extLst>
                <a:ext uri="{FF2B5EF4-FFF2-40B4-BE49-F238E27FC236}">
                  <a16:creationId xmlns:a16="http://schemas.microsoft.com/office/drawing/2014/main" id="{83285803-4A6E-4E33-8329-0817C49353BE}"/>
                </a:ext>
              </a:extLst>
            </p:cNvPr>
            <p:cNvCxnSpPr>
              <a:stCxn id="48" idx="6"/>
              <a:endCxn id="54" idx="2"/>
            </p:cNvCxnSpPr>
            <p:nvPr/>
          </p:nvCxnSpPr>
          <p:spPr>
            <a:xfrm flipV="1">
              <a:off x="10463167" y="4263015"/>
              <a:ext cx="183234" cy="490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连接符 202">
              <a:extLst>
                <a:ext uri="{FF2B5EF4-FFF2-40B4-BE49-F238E27FC236}">
                  <a16:creationId xmlns:a16="http://schemas.microsoft.com/office/drawing/2014/main" id="{DD92ED3C-657B-45A0-A2BA-93B1AD575DC8}"/>
                </a:ext>
              </a:extLst>
            </p:cNvPr>
            <p:cNvCxnSpPr>
              <a:stCxn id="51" idx="6"/>
              <a:endCxn id="47" idx="2"/>
            </p:cNvCxnSpPr>
            <p:nvPr/>
          </p:nvCxnSpPr>
          <p:spPr>
            <a:xfrm>
              <a:off x="9989094" y="3936068"/>
              <a:ext cx="886170" cy="326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接连接符 204">
              <a:extLst>
                <a:ext uri="{FF2B5EF4-FFF2-40B4-BE49-F238E27FC236}">
                  <a16:creationId xmlns:a16="http://schemas.microsoft.com/office/drawing/2014/main" id="{D9F01451-488D-4B4B-B25A-58B82ABC0881}"/>
                </a:ext>
              </a:extLst>
            </p:cNvPr>
            <p:cNvCxnSpPr>
              <a:stCxn id="48" idx="7"/>
              <a:endCxn id="47" idx="3"/>
            </p:cNvCxnSpPr>
            <p:nvPr/>
          </p:nvCxnSpPr>
          <p:spPr>
            <a:xfrm flipV="1">
              <a:off x="10434939" y="4036911"/>
              <a:ext cx="468553" cy="2069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接连接符 211">
              <a:extLst>
                <a:ext uri="{FF2B5EF4-FFF2-40B4-BE49-F238E27FC236}">
                  <a16:creationId xmlns:a16="http://schemas.microsoft.com/office/drawing/2014/main" id="{0E230C05-325F-4DFC-A12F-693A76195FEE}"/>
                </a:ext>
              </a:extLst>
            </p:cNvPr>
            <p:cNvCxnSpPr>
              <a:stCxn id="49" idx="1"/>
              <a:endCxn id="47" idx="5"/>
            </p:cNvCxnSpPr>
            <p:nvPr/>
          </p:nvCxnSpPr>
          <p:spPr>
            <a:xfrm flipH="1" flipV="1">
              <a:off x="11039790" y="4036911"/>
              <a:ext cx="664722" cy="43585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4" name="组合 293">
            <a:extLst>
              <a:ext uri="{FF2B5EF4-FFF2-40B4-BE49-F238E27FC236}">
                <a16:creationId xmlns:a16="http://schemas.microsoft.com/office/drawing/2014/main" id="{145C9822-E12E-4C4A-84D5-169CBB55187F}"/>
              </a:ext>
            </a:extLst>
          </p:cNvPr>
          <p:cNvGrpSpPr/>
          <p:nvPr/>
        </p:nvGrpSpPr>
        <p:grpSpPr>
          <a:xfrm>
            <a:off x="8277089" y="5554455"/>
            <a:ext cx="2642751" cy="686588"/>
            <a:chOff x="8277089" y="5554455"/>
            <a:chExt cx="2642751" cy="686588"/>
          </a:xfrm>
        </p:grpSpPr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60BA1B69-D2CE-4528-8161-D8923EF3872B}"/>
                </a:ext>
              </a:extLst>
            </p:cNvPr>
            <p:cNvCxnSpPr>
              <a:cxnSpLocks/>
              <a:stCxn id="70" idx="6"/>
              <a:endCxn id="64" idx="3"/>
            </p:cNvCxnSpPr>
            <p:nvPr/>
          </p:nvCxnSpPr>
          <p:spPr>
            <a:xfrm>
              <a:off x="9841967" y="5783318"/>
              <a:ext cx="391284" cy="1910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直接连接符 84">
              <a:extLst>
                <a:ext uri="{FF2B5EF4-FFF2-40B4-BE49-F238E27FC236}">
                  <a16:creationId xmlns:a16="http://schemas.microsoft.com/office/drawing/2014/main" id="{4A45417D-FA7F-477E-B47A-D7688D308B19}"/>
                </a:ext>
              </a:extLst>
            </p:cNvPr>
            <p:cNvCxnSpPr>
              <a:cxnSpLocks/>
              <a:stCxn id="70" idx="5"/>
              <a:endCxn id="59" idx="1"/>
            </p:cNvCxnSpPr>
            <p:nvPr/>
          </p:nvCxnSpPr>
          <p:spPr>
            <a:xfrm>
              <a:off x="9813739" y="5851467"/>
              <a:ext cx="288733" cy="14160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8" name="直接连接符 217">
              <a:extLst>
                <a:ext uri="{FF2B5EF4-FFF2-40B4-BE49-F238E27FC236}">
                  <a16:creationId xmlns:a16="http://schemas.microsoft.com/office/drawing/2014/main" id="{1D45FE47-BFE4-4499-89C0-E8A6FA46C64F}"/>
                </a:ext>
              </a:extLst>
            </p:cNvPr>
            <p:cNvCxnSpPr>
              <a:stCxn id="66" idx="5"/>
              <a:endCxn id="68" idx="2"/>
            </p:cNvCxnSpPr>
            <p:nvPr/>
          </p:nvCxnSpPr>
          <p:spPr>
            <a:xfrm>
              <a:off x="9225235" y="5916856"/>
              <a:ext cx="146074" cy="9532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0" name="直接连接符 219">
              <a:extLst>
                <a:ext uri="{FF2B5EF4-FFF2-40B4-BE49-F238E27FC236}">
                  <a16:creationId xmlns:a16="http://schemas.microsoft.com/office/drawing/2014/main" id="{95EF8A43-4D39-4445-B555-1B181F84F496}"/>
                </a:ext>
              </a:extLst>
            </p:cNvPr>
            <p:cNvCxnSpPr>
              <a:cxnSpLocks/>
              <a:stCxn id="66" idx="4"/>
              <a:endCxn id="80" idx="0"/>
            </p:cNvCxnSpPr>
            <p:nvPr/>
          </p:nvCxnSpPr>
          <p:spPr>
            <a:xfrm>
              <a:off x="9157086" y="5945084"/>
              <a:ext cx="98084" cy="18323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3" name="直接连接符 222">
              <a:extLst>
                <a:ext uri="{FF2B5EF4-FFF2-40B4-BE49-F238E27FC236}">
                  <a16:creationId xmlns:a16="http://schemas.microsoft.com/office/drawing/2014/main" id="{B1DD48B4-55F4-455C-BAE4-8E0590B8958A}"/>
                </a:ext>
              </a:extLst>
            </p:cNvPr>
            <p:cNvCxnSpPr>
              <a:stCxn id="76" idx="5"/>
              <a:endCxn id="66" idx="1"/>
            </p:cNvCxnSpPr>
            <p:nvPr/>
          </p:nvCxnSpPr>
          <p:spPr>
            <a:xfrm>
              <a:off x="8996372" y="5687993"/>
              <a:ext cx="92565" cy="9256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7" name="直接连接符 226">
              <a:extLst>
                <a:ext uri="{FF2B5EF4-FFF2-40B4-BE49-F238E27FC236}">
                  <a16:creationId xmlns:a16="http://schemas.microsoft.com/office/drawing/2014/main" id="{8B146016-F884-4EE3-9ECC-6B35CADE25DE}"/>
                </a:ext>
              </a:extLst>
            </p:cNvPr>
            <p:cNvCxnSpPr>
              <a:cxnSpLocks/>
              <a:stCxn id="66" idx="3"/>
              <a:endCxn id="79" idx="6"/>
            </p:cNvCxnSpPr>
            <p:nvPr/>
          </p:nvCxnSpPr>
          <p:spPr>
            <a:xfrm flipH="1">
              <a:off x="8975558" y="5916856"/>
              <a:ext cx="113379" cy="6263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4" name="直接连接符 233">
              <a:extLst>
                <a:ext uri="{FF2B5EF4-FFF2-40B4-BE49-F238E27FC236}">
                  <a16:creationId xmlns:a16="http://schemas.microsoft.com/office/drawing/2014/main" id="{07165C77-FD49-4C9A-A952-53AB2FE3C6C9}"/>
                </a:ext>
              </a:extLst>
            </p:cNvPr>
            <p:cNvCxnSpPr>
              <a:stCxn id="68" idx="5"/>
              <a:endCxn id="62" idx="2"/>
            </p:cNvCxnSpPr>
            <p:nvPr/>
          </p:nvCxnSpPr>
          <p:spPr>
            <a:xfrm>
              <a:off x="9535835" y="6080329"/>
              <a:ext cx="293199" cy="16071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8" name="直接连接符 237">
              <a:extLst>
                <a:ext uri="{FF2B5EF4-FFF2-40B4-BE49-F238E27FC236}">
                  <a16:creationId xmlns:a16="http://schemas.microsoft.com/office/drawing/2014/main" id="{7CC3C234-CB67-434C-9791-0CF86EA5C962}"/>
                </a:ext>
              </a:extLst>
            </p:cNvPr>
            <p:cNvCxnSpPr>
              <a:stCxn id="80" idx="6"/>
              <a:endCxn id="62" idx="2"/>
            </p:cNvCxnSpPr>
            <p:nvPr/>
          </p:nvCxnSpPr>
          <p:spPr>
            <a:xfrm>
              <a:off x="9351547" y="6224696"/>
              <a:ext cx="477487" cy="1634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1" name="直接连接符 250">
              <a:extLst>
                <a:ext uri="{FF2B5EF4-FFF2-40B4-BE49-F238E27FC236}">
                  <a16:creationId xmlns:a16="http://schemas.microsoft.com/office/drawing/2014/main" id="{EFA7DE2A-B3C5-4011-9C5F-BCDC5D5ADEEA}"/>
                </a:ext>
              </a:extLst>
            </p:cNvPr>
            <p:cNvCxnSpPr>
              <a:stCxn id="80" idx="6"/>
              <a:endCxn id="59" idx="2"/>
            </p:cNvCxnSpPr>
            <p:nvPr/>
          </p:nvCxnSpPr>
          <p:spPr>
            <a:xfrm flipV="1">
              <a:off x="9351547" y="6061222"/>
              <a:ext cx="722697" cy="16347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3" name="直接连接符 252">
              <a:extLst>
                <a:ext uri="{FF2B5EF4-FFF2-40B4-BE49-F238E27FC236}">
                  <a16:creationId xmlns:a16="http://schemas.microsoft.com/office/drawing/2014/main" id="{50D28202-0535-4EC0-81CC-167BCFDE7CAC}"/>
                </a:ext>
              </a:extLst>
            </p:cNvPr>
            <p:cNvCxnSpPr>
              <a:stCxn id="78" idx="7"/>
              <a:endCxn id="76" idx="3"/>
            </p:cNvCxnSpPr>
            <p:nvPr/>
          </p:nvCxnSpPr>
          <p:spPr>
            <a:xfrm flipV="1">
              <a:off x="8653078" y="5687993"/>
              <a:ext cx="206996" cy="7621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5" name="直接连接符 254">
              <a:extLst>
                <a:ext uri="{FF2B5EF4-FFF2-40B4-BE49-F238E27FC236}">
                  <a16:creationId xmlns:a16="http://schemas.microsoft.com/office/drawing/2014/main" id="{D5A61A09-58C8-46F4-93C2-CD14BFC1055B}"/>
                </a:ext>
              </a:extLst>
            </p:cNvPr>
            <p:cNvCxnSpPr>
              <a:stCxn id="74" idx="6"/>
              <a:endCxn id="80" idx="2"/>
            </p:cNvCxnSpPr>
            <p:nvPr/>
          </p:nvCxnSpPr>
          <p:spPr>
            <a:xfrm>
              <a:off x="8812085" y="6224696"/>
              <a:ext cx="346708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3" name="直接连接符 262">
              <a:extLst>
                <a:ext uri="{FF2B5EF4-FFF2-40B4-BE49-F238E27FC236}">
                  <a16:creationId xmlns:a16="http://schemas.microsoft.com/office/drawing/2014/main" id="{7FCCA912-6559-4F9A-9EFD-7A9F2174BDF4}"/>
                </a:ext>
              </a:extLst>
            </p:cNvPr>
            <p:cNvCxnSpPr>
              <a:stCxn id="72" idx="7"/>
              <a:endCxn id="78" idx="3"/>
            </p:cNvCxnSpPr>
            <p:nvPr/>
          </p:nvCxnSpPr>
          <p:spPr>
            <a:xfrm flipV="1">
              <a:off x="8277089" y="5900509"/>
              <a:ext cx="239691" cy="5987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5" name="直接连接符 264">
              <a:extLst>
                <a:ext uri="{FF2B5EF4-FFF2-40B4-BE49-F238E27FC236}">
                  <a16:creationId xmlns:a16="http://schemas.microsoft.com/office/drawing/2014/main" id="{1E01B2D5-2EA2-4B79-9BF1-DC616E55AF6F}"/>
                </a:ext>
              </a:extLst>
            </p:cNvPr>
            <p:cNvCxnSpPr>
              <a:stCxn id="79" idx="2"/>
              <a:endCxn id="72" idx="6"/>
            </p:cNvCxnSpPr>
            <p:nvPr/>
          </p:nvCxnSpPr>
          <p:spPr>
            <a:xfrm flipH="1">
              <a:off x="8305317" y="5979486"/>
              <a:ext cx="477487" cy="4904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7" name="直接连接符 266">
              <a:extLst>
                <a:ext uri="{FF2B5EF4-FFF2-40B4-BE49-F238E27FC236}">
                  <a16:creationId xmlns:a16="http://schemas.microsoft.com/office/drawing/2014/main" id="{D627D101-92FA-4C6D-BF24-B6066FA61FF9}"/>
                </a:ext>
              </a:extLst>
            </p:cNvPr>
            <p:cNvCxnSpPr>
              <a:stCxn id="74" idx="2"/>
              <a:endCxn id="72" idx="5"/>
            </p:cNvCxnSpPr>
            <p:nvPr/>
          </p:nvCxnSpPr>
          <p:spPr>
            <a:xfrm flipH="1" flipV="1">
              <a:off x="8277089" y="6096677"/>
              <a:ext cx="342242" cy="12801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9" name="直接连接符 268">
              <a:extLst>
                <a:ext uri="{FF2B5EF4-FFF2-40B4-BE49-F238E27FC236}">
                  <a16:creationId xmlns:a16="http://schemas.microsoft.com/office/drawing/2014/main" id="{874F1CD7-61B3-46CB-B8E4-DEB2EF776912}"/>
                </a:ext>
              </a:extLst>
            </p:cNvPr>
            <p:cNvCxnSpPr>
              <a:cxnSpLocks/>
              <a:stCxn id="59" idx="6"/>
              <a:endCxn id="81" idx="2"/>
            </p:cNvCxnSpPr>
            <p:nvPr/>
          </p:nvCxnSpPr>
          <p:spPr>
            <a:xfrm>
              <a:off x="10266998" y="6061222"/>
              <a:ext cx="297667" cy="980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2" name="直接连接符 271">
              <a:extLst>
                <a:ext uri="{FF2B5EF4-FFF2-40B4-BE49-F238E27FC236}">
                  <a16:creationId xmlns:a16="http://schemas.microsoft.com/office/drawing/2014/main" id="{AAFEA89A-9E2C-46D8-97D2-1F60A2F486AE}"/>
                </a:ext>
              </a:extLst>
            </p:cNvPr>
            <p:cNvCxnSpPr>
              <a:stCxn id="62" idx="6"/>
              <a:endCxn id="81" idx="2"/>
            </p:cNvCxnSpPr>
            <p:nvPr/>
          </p:nvCxnSpPr>
          <p:spPr>
            <a:xfrm flipV="1">
              <a:off x="10021788" y="6159306"/>
              <a:ext cx="542877" cy="8173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6" name="直接连接符 275">
              <a:extLst>
                <a:ext uri="{FF2B5EF4-FFF2-40B4-BE49-F238E27FC236}">
                  <a16:creationId xmlns:a16="http://schemas.microsoft.com/office/drawing/2014/main" id="{8E83CEE0-95AF-40B2-B449-4B5C6B00F7CE}"/>
                </a:ext>
              </a:extLst>
            </p:cNvPr>
            <p:cNvCxnSpPr>
              <a:stCxn id="64" idx="5"/>
              <a:endCxn id="81" idx="1"/>
            </p:cNvCxnSpPr>
            <p:nvPr/>
          </p:nvCxnSpPr>
          <p:spPr>
            <a:xfrm>
              <a:off x="10369549" y="5802425"/>
              <a:ext cx="223344" cy="2887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4" name="直接连接符 283">
              <a:extLst>
                <a:ext uri="{FF2B5EF4-FFF2-40B4-BE49-F238E27FC236}">
                  <a16:creationId xmlns:a16="http://schemas.microsoft.com/office/drawing/2014/main" id="{74CD8BBF-23C5-4498-963E-6DB62204979E}"/>
                </a:ext>
              </a:extLst>
            </p:cNvPr>
            <p:cNvCxnSpPr>
              <a:stCxn id="81" idx="7"/>
              <a:endCxn id="56" idx="3"/>
            </p:cNvCxnSpPr>
            <p:nvPr/>
          </p:nvCxnSpPr>
          <p:spPr>
            <a:xfrm flipV="1">
              <a:off x="10729191" y="5851467"/>
              <a:ext cx="190649" cy="23969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6" name="直接连接符 285">
              <a:extLst>
                <a:ext uri="{FF2B5EF4-FFF2-40B4-BE49-F238E27FC236}">
                  <a16:creationId xmlns:a16="http://schemas.microsoft.com/office/drawing/2014/main" id="{97BE7ECF-8D57-4F0D-BE45-75B433F6BC77}"/>
                </a:ext>
              </a:extLst>
            </p:cNvPr>
            <p:cNvCxnSpPr>
              <a:stCxn id="58" idx="6"/>
              <a:endCxn id="56" idx="1"/>
            </p:cNvCxnSpPr>
            <p:nvPr/>
          </p:nvCxnSpPr>
          <p:spPr>
            <a:xfrm>
              <a:off x="10642987" y="5554455"/>
              <a:ext cx="276853" cy="16071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8" name="直接连接符 287">
              <a:extLst>
                <a:ext uri="{FF2B5EF4-FFF2-40B4-BE49-F238E27FC236}">
                  <a16:creationId xmlns:a16="http://schemas.microsoft.com/office/drawing/2014/main" id="{87109CCD-2A46-4934-B374-55663B205422}"/>
                </a:ext>
              </a:extLst>
            </p:cNvPr>
            <p:cNvCxnSpPr>
              <a:stCxn id="76" idx="6"/>
              <a:endCxn id="58" idx="2"/>
            </p:cNvCxnSpPr>
            <p:nvPr/>
          </p:nvCxnSpPr>
          <p:spPr>
            <a:xfrm flipV="1">
              <a:off x="9024600" y="5554455"/>
              <a:ext cx="1425633" cy="6538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0" name="直接连接符 289">
              <a:extLst>
                <a:ext uri="{FF2B5EF4-FFF2-40B4-BE49-F238E27FC236}">
                  <a16:creationId xmlns:a16="http://schemas.microsoft.com/office/drawing/2014/main" id="{541EF5FF-6385-4EFC-AF7E-C9865D070CD8}"/>
                </a:ext>
              </a:extLst>
            </p:cNvPr>
            <p:cNvCxnSpPr>
              <a:cxnSpLocks/>
              <a:stCxn id="74" idx="6"/>
              <a:endCxn id="70" idx="2"/>
            </p:cNvCxnSpPr>
            <p:nvPr/>
          </p:nvCxnSpPr>
          <p:spPr>
            <a:xfrm flipV="1">
              <a:off x="8812085" y="5783318"/>
              <a:ext cx="837128" cy="44137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3" name="直接连接符 292">
              <a:extLst>
                <a:ext uri="{FF2B5EF4-FFF2-40B4-BE49-F238E27FC236}">
                  <a16:creationId xmlns:a16="http://schemas.microsoft.com/office/drawing/2014/main" id="{3EC82887-AE99-4489-860B-781C0D602FD4}"/>
                </a:ext>
              </a:extLst>
            </p:cNvPr>
            <p:cNvCxnSpPr>
              <a:cxnSpLocks/>
              <a:stCxn id="64" idx="7"/>
              <a:endCxn id="58" idx="3"/>
            </p:cNvCxnSpPr>
            <p:nvPr/>
          </p:nvCxnSpPr>
          <p:spPr>
            <a:xfrm flipV="1">
              <a:off x="10369549" y="5622604"/>
              <a:ext cx="108912" cy="4352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7" name="组合 136">
            <a:extLst>
              <a:ext uri="{FF2B5EF4-FFF2-40B4-BE49-F238E27FC236}">
                <a16:creationId xmlns:a16="http://schemas.microsoft.com/office/drawing/2014/main" id="{69584097-28B8-48D7-A4AA-ED4C63029EE5}"/>
              </a:ext>
            </a:extLst>
          </p:cNvPr>
          <p:cNvGrpSpPr/>
          <p:nvPr/>
        </p:nvGrpSpPr>
        <p:grpSpPr>
          <a:xfrm>
            <a:off x="8619331" y="2123220"/>
            <a:ext cx="2726592" cy="4197853"/>
            <a:chOff x="8619331" y="2123220"/>
            <a:chExt cx="2726592" cy="4197853"/>
          </a:xfrm>
          <a:solidFill>
            <a:srgbClr val="00B050"/>
          </a:solidFill>
        </p:grpSpPr>
        <p:sp>
          <p:nvSpPr>
            <p:cNvPr id="139" name="椭圆 138">
              <a:extLst>
                <a:ext uri="{FF2B5EF4-FFF2-40B4-BE49-F238E27FC236}">
                  <a16:creationId xmlns:a16="http://schemas.microsoft.com/office/drawing/2014/main" id="{D0912A2F-9A8B-4C4D-8CD7-98C4C91AD562}"/>
                </a:ext>
              </a:extLst>
            </p:cNvPr>
            <p:cNvSpPr/>
            <p:nvPr/>
          </p:nvSpPr>
          <p:spPr>
            <a:xfrm>
              <a:off x="11153169" y="2123220"/>
              <a:ext cx="192754" cy="192754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1" name="椭圆 140">
              <a:extLst>
                <a:ext uri="{FF2B5EF4-FFF2-40B4-BE49-F238E27FC236}">
                  <a16:creationId xmlns:a16="http://schemas.microsoft.com/office/drawing/2014/main" id="{247E5399-D440-4EFC-8048-7AE93F1898FB}"/>
                </a:ext>
              </a:extLst>
            </p:cNvPr>
            <p:cNvSpPr/>
            <p:nvPr/>
          </p:nvSpPr>
          <p:spPr>
            <a:xfrm>
              <a:off x="9273225" y="2123220"/>
              <a:ext cx="192754" cy="192754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3" name="椭圆 142">
              <a:extLst>
                <a:ext uri="{FF2B5EF4-FFF2-40B4-BE49-F238E27FC236}">
                  <a16:creationId xmlns:a16="http://schemas.microsoft.com/office/drawing/2014/main" id="{6EF5453D-8E47-42EE-84AD-1FD74BEE9D32}"/>
                </a:ext>
              </a:extLst>
            </p:cNvPr>
            <p:cNvSpPr/>
            <p:nvPr/>
          </p:nvSpPr>
          <p:spPr>
            <a:xfrm>
              <a:off x="8913583" y="4264722"/>
              <a:ext cx="192754" cy="192754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5" name="椭圆 144">
              <a:extLst>
                <a:ext uri="{FF2B5EF4-FFF2-40B4-BE49-F238E27FC236}">
                  <a16:creationId xmlns:a16="http://schemas.microsoft.com/office/drawing/2014/main" id="{AB27F275-D72F-48DF-A7EC-FB896FDB2093}"/>
                </a:ext>
              </a:extLst>
            </p:cNvPr>
            <p:cNvSpPr/>
            <p:nvPr/>
          </p:nvSpPr>
          <p:spPr>
            <a:xfrm>
              <a:off x="10270413" y="4215680"/>
              <a:ext cx="192754" cy="192754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B247007C-4282-4FAA-9EBF-0F82D60034C2}"/>
                </a:ext>
              </a:extLst>
            </p:cNvPr>
            <p:cNvSpPr/>
            <p:nvPr/>
          </p:nvSpPr>
          <p:spPr>
            <a:xfrm>
              <a:off x="8652026" y="3872385"/>
              <a:ext cx="192754" cy="192754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52" name="椭圆 151">
              <a:extLst>
                <a:ext uri="{FF2B5EF4-FFF2-40B4-BE49-F238E27FC236}">
                  <a16:creationId xmlns:a16="http://schemas.microsoft.com/office/drawing/2014/main" id="{BE75575A-CADB-476A-A8EE-518D11DD4364}"/>
                </a:ext>
              </a:extLst>
            </p:cNvPr>
            <p:cNvSpPr/>
            <p:nvPr/>
          </p:nvSpPr>
          <p:spPr>
            <a:xfrm>
              <a:off x="10074244" y="5964845"/>
              <a:ext cx="192754" cy="192754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53" name="椭圆 152">
              <a:extLst>
                <a:ext uri="{FF2B5EF4-FFF2-40B4-BE49-F238E27FC236}">
                  <a16:creationId xmlns:a16="http://schemas.microsoft.com/office/drawing/2014/main" id="{AB7CF334-B4AB-41D7-BF20-F9D40E2A2AB3}"/>
                </a:ext>
              </a:extLst>
            </p:cNvPr>
            <p:cNvSpPr/>
            <p:nvPr/>
          </p:nvSpPr>
          <p:spPr>
            <a:xfrm>
              <a:off x="10205023" y="5637899"/>
              <a:ext cx="192754" cy="192754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55" name="椭圆 154">
              <a:extLst>
                <a:ext uri="{FF2B5EF4-FFF2-40B4-BE49-F238E27FC236}">
                  <a16:creationId xmlns:a16="http://schemas.microsoft.com/office/drawing/2014/main" id="{5A7D9885-B286-46EF-B50F-D41223B917A5}"/>
                </a:ext>
              </a:extLst>
            </p:cNvPr>
            <p:cNvSpPr/>
            <p:nvPr/>
          </p:nvSpPr>
          <p:spPr>
            <a:xfrm>
              <a:off x="9060709" y="5752330"/>
              <a:ext cx="192754" cy="192754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56" name="椭圆 155">
              <a:extLst>
                <a:ext uri="{FF2B5EF4-FFF2-40B4-BE49-F238E27FC236}">
                  <a16:creationId xmlns:a16="http://schemas.microsoft.com/office/drawing/2014/main" id="{38EE770A-6C66-4DED-806A-8DB63FCEDCA3}"/>
                </a:ext>
              </a:extLst>
            </p:cNvPr>
            <p:cNvSpPr/>
            <p:nvPr/>
          </p:nvSpPr>
          <p:spPr>
            <a:xfrm>
              <a:off x="8619331" y="6128319"/>
              <a:ext cx="192754" cy="192754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62" name="组合 161">
            <a:extLst>
              <a:ext uri="{FF2B5EF4-FFF2-40B4-BE49-F238E27FC236}">
                <a16:creationId xmlns:a16="http://schemas.microsoft.com/office/drawing/2014/main" id="{D421E28C-7E12-4DB4-A011-CA3D972BA8F4}"/>
              </a:ext>
            </a:extLst>
          </p:cNvPr>
          <p:cNvGrpSpPr/>
          <p:nvPr/>
        </p:nvGrpSpPr>
        <p:grpSpPr>
          <a:xfrm>
            <a:off x="836695" y="2748044"/>
            <a:ext cx="6104014" cy="1458710"/>
            <a:chOff x="836695" y="2748044"/>
            <a:chExt cx="6104014" cy="1458710"/>
          </a:xfrm>
        </p:grpSpPr>
        <p:sp>
          <p:nvSpPr>
            <p:cNvPr id="164" name="矩形: 圆角 163">
              <a:extLst>
                <a:ext uri="{FF2B5EF4-FFF2-40B4-BE49-F238E27FC236}">
                  <a16:creationId xmlns:a16="http://schemas.microsoft.com/office/drawing/2014/main" id="{E3529710-E8C0-4BAE-BEC1-B9C1D7365732}"/>
                </a:ext>
              </a:extLst>
            </p:cNvPr>
            <p:cNvSpPr/>
            <p:nvPr/>
          </p:nvSpPr>
          <p:spPr>
            <a:xfrm>
              <a:off x="836695" y="2748044"/>
              <a:ext cx="6104014" cy="1458710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5" name="椭圆 164">
              <a:extLst>
                <a:ext uri="{FF2B5EF4-FFF2-40B4-BE49-F238E27FC236}">
                  <a16:creationId xmlns:a16="http://schemas.microsoft.com/office/drawing/2014/main" id="{FCA75F77-0D85-465D-8EF8-ED03FF6A9A64}"/>
                </a:ext>
              </a:extLst>
            </p:cNvPr>
            <p:cNvSpPr/>
            <p:nvPr/>
          </p:nvSpPr>
          <p:spPr>
            <a:xfrm>
              <a:off x="2414689" y="3176283"/>
              <a:ext cx="192754" cy="192754"/>
            </a:xfrm>
            <a:prstGeom prst="ellips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6" name="乘号 165">
              <a:extLst>
                <a:ext uri="{FF2B5EF4-FFF2-40B4-BE49-F238E27FC236}">
                  <a16:creationId xmlns:a16="http://schemas.microsoft.com/office/drawing/2014/main" id="{B8A43B9D-6CB6-4F87-A131-0891D9A3C739}"/>
                </a:ext>
              </a:extLst>
            </p:cNvPr>
            <p:cNvSpPr/>
            <p:nvPr/>
          </p:nvSpPr>
          <p:spPr>
            <a:xfrm>
              <a:off x="2343184" y="3107285"/>
              <a:ext cx="331161" cy="331161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67" name="椭圆 166">
            <a:extLst>
              <a:ext uri="{FF2B5EF4-FFF2-40B4-BE49-F238E27FC236}">
                <a16:creationId xmlns:a16="http://schemas.microsoft.com/office/drawing/2014/main" id="{0162D8F1-9876-4AF7-849B-1B4720562466}"/>
              </a:ext>
            </a:extLst>
          </p:cNvPr>
          <p:cNvSpPr/>
          <p:nvPr/>
        </p:nvSpPr>
        <p:spPr>
          <a:xfrm>
            <a:off x="4500409" y="2972344"/>
            <a:ext cx="192754" cy="192754"/>
          </a:xfrm>
          <a:prstGeom prst="ellipse">
            <a:avLst/>
          </a:prstGeom>
          <a:solidFill>
            <a:srgbClr val="F359D2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8" name="任意多边形: 形状 167">
            <a:extLst>
              <a:ext uri="{FF2B5EF4-FFF2-40B4-BE49-F238E27FC236}">
                <a16:creationId xmlns:a16="http://schemas.microsoft.com/office/drawing/2014/main" id="{AD99CB33-A164-46BE-9578-A216D491CE1B}"/>
              </a:ext>
            </a:extLst>
          </p:cNvPr>
          <p:cNvSpPr/>
          <p:nvPr/>
        </p:nvSpPr>
        <p:spPr>
          <a:xfrm>
            <a:off x="2530549" y="3149748"/>
            <a:ext cx="2009553" cy="757871"/>
          </a:xfrm>
          <a:custGeom>
            <a:avLst/>
            <a:gdLst>
              <a:gd name="connsiteX0" fmla="*/ 2009553 w 2009553"/>
              <a:gd name="connsiteY0" fmla="*/ 0 h 757871"/>
              <a:gd name="connsiteX1" fmla="*/ 776177 w 2009553"/>
              <a:gd name="connsiteY1" fmla="*/ 754911 h 757871"/>
              <a:gd name="connsiteX2" fmla="*/ 0 w 2009553"/>
              <a:gd name="connsiteY2" fmla="*/ 212651 h 75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9553" h="757871">
                <a:moveTo>
                  <a:pt x="2009553" y="0"/>
                </a:moveTo>
                <a:cubicBezTo>
                  <a:pt x="1560327" y="359734"/>
                  <a:pt x="1111102" y="719469"/>
                  <a:pt x="776177" y="754911"/>
                </a:cubicBezTo>
                <a:cubicBezTo>
                  <a:pt x="441252" y="790353"/>
                  <a:pt x="220626" y="501502"/>
                  <a:pt x="0" y="212651"/>
                </a:cubicBezTo>
              </a:path>
            </a:pathLst>
          </a:cu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9" name="椭圆 168">
            <a:extLst>
              <a:ext uri="{FF2B5EF4-FFF2-40B4-BE49-F238E27FC236}">
                <a16:creationId xmlns:a16="http://schemas.microsoft.com/office/drawing/2014/main" id="{53DA4398-B009-4964-87EF-3C797B1840D8}"/>
              </a:ext>
            </a:extLst>
          </p:cNvPr>
          <p:cNvSpPr/>
          <p:nvPr/>
        </p:nvSpPr>
        <p:spPr>
          <a:xfrm>
            <a:off x="1271656" y="4845523"/>
            <a:ext cx="192754" cy="192754"/>
          </a:xfrm>
          <a:prstGeom prst="ellipse">
            <a:avLst/>
          </a:prstGeom>
          <a:solidFill>
            <a:srgbClr val="F359D2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1" name="任意多边形: 形状 170">
            <a:extLst>
              <a:ext uri="{FF2B5EF4-FFF2-40B4-BE49-F238E27FC236}">
                <a16:creationId xmlns:a16="http://schemas.microsoft.com/office/drawing/2014/main" id="{4A508968-1830-47FA-A042-CE262DC8E8F7}"/>
              </a:ext>
            </a:extLst>
          </p:cNvPr>
          <p:cNvSpPr/>
          <p:nvPr/>
        </p:nvSpPr>
        <p:spPr>
          <a:xfrm>
            <a:off x="1467293" y="3362399"/>
            <a:ext cx="1020726" cy="1573619"/>
          </a:xfrm>
          <a:custGeom>
            <a:avLst/>
            <a:gdLst>
              <a:gd name="connsiteX0" fmla="*/ 0 w 1020726"/>
              <a:gd name="connsiteY0" fmla="*/ 1573619 h 1573619"/>
              <a:gd name="connsiteX1" fmla="*/ 839972 w 1020726"/>
              <a:gd name="connsiteY1" fmla="*/ 882502 h 1573619"/>
              <a:gd name="connsiteX2" fmla="*/ 1020726 w 1020726"/>
              <a:gd name="connsiteY2" fmla="*/ 0 h 15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0726" h="1573619">
                <a:moveTo>
                  <a:pt x="0" y="1573619"/>
                </a:moveTo>
                <a:cubicBezTo>
                  <a:pt x="334925" y="1359195"/>
                  <a:pt x="669851" y="1144772"/>
                  <a:pt x="839972" y="882502"/>
                </a:cubicBezTo>
                <a:cubicBezTo>
                  <a:pt x="1010093" y="620232"/>
                  <a:pt x="1015409" y="310116"/>
                  <a:pt x="102072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2" name="直接连接符 171">
            <a:extLst>
              <a:ext uri="{FF2B5EF4-FFF2-40B4-BE49-F238E27FC236}">
                <a16:creationId xmlns:a16="http://schemas.microsoft.com/office/drawing/2014/main" id="{9E9D8816-F4BA-4E4D-A3DF-92D7BD141A03}"/>
              </a:ext>
            </a:extLst>
          </p:cNvPr>
          <p:cNvCxnSpPr>
            <a:cxnSpLocks/>
            <a:stCxn id="167" idx="2"/>
            <a:endCxn id="165" idx="6"/>
          </p:cNvCxnSpPr>
          <p:nvPr/>
        </p:nvCxnSpPr>
        <p:spPr>
          <a:xfrm flipH="1">
            <a:off x="2607443" y="3068721"/>
            <a:ext cx="1892966" cy="20393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文本框 172">
                <a:extLst>
                  <a:ext uri="{FF2B5EF4-FFF2-40B4-BE49-F238E27FC236}">
                    <a16:creationId xmlns:a16="http://schemas.microsoft.com/office/drawing/2014/main" id="{33690C79-5FA8-4CBB-B08B-0508809EBB61}"/>
                  </a:ext>
                </a:extLst>
              </p:cNvPr>
              <p:cNvSpPr txBox="1"/>
              <p:nvPr/>
            </p:nvSpPr>
            <p:spPr>
              <a:xfrm>
                <a:off x="4565561" y="2942400"/>
                <a:ext cx="5528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73" name="文本框 172">
                <a:extLst>
                  <a:ext uri="{FF2B5EF4-FFF2-40B4-BE49-F238E27FC236}">
                    <a16:creationId xmlns:a16="http://schemas.microsoft.com/office/drawing/2014/main" id="{33690C79-5FA8-4CBB-B08B-0508809EB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5561" y="2942400"/>
                <a:ext cx="55289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4" name="组合 173">
            <a:extLst>
              <a:ext uri="{FF2B5EF4-FFF2-40B4-BE49-F238E27FC236}">
                <a16:creationId xmlns:a16="http://schemas.microsoft.com/office/drawing/2014/main" id="{E8F64256-86AC-4C26-A061-1D8226707E33}"/>
              </a:ext>
            </a:extLst>
          </p:cNvPr>
          <p:cNvGrpSpPr/>
          <p:nvPr/>
        </p:nvGrpSpPr>
        <p:grpSpPr>
          <a:xfrm>
            <a:off x="2984648" y="3286066"/>
            <a:ext cx="1334760" cy="727746"/>
            <a:chOff x="2984648" y="3485574"/>
            <a:chExt cx="1334760" cy="727746"/>
          </a:xfrm>
        </p:grpSpPr>
        <p:sp>
          <p:nvSpPr>
            <p:cNvPr id="175" name="乘号 174">
              <a:extLst>
                <a:ext uri="{FF2B5EF4-FFF2-40B4-BE49-F238E27FC236}">
                  <a16:creationId xmlns:a16="http://schemas.microsoft.com/office/drawing/2014/main" id="{002D876E-12BD-4F75-83D5-42B47944F683}"/>
                </a:ext>
              </a:extLst>
            </p:cNvPr>
            <p:cNvSpPr/>
            <p:nvPr/>
          </p:nvSpPr>
          <p:spPr>
            <a:xfrm>
              <a:off x="2984648" y="3882159"/>
              <a:ext cx="331161" cy="331161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7" name="乘号 176">
              <a:extLst>
                <a:ext uri="{FF2B5EF4-FFF2-40B4-BE49-F238E27FC236}">
                  <a16:creationId xmlns:a16="http://schemas.microsoft.com/office/drawing/2014/main" id="{76DD354B-D20B-426D-9FD7-2C05CCBFE13F}"/>
                </a:ext>
              </a:extLst>
            </p:cNvPr>
            <p:cNvSpPr/>
            <p:nvPr/>
          </p:nvSpPr>
          <p:spPr>
            <a:xfrm>
              <a:off x="3840631" y="3597510"/>
              <a:ext cx="331161" cy="331161"/>
            </a:xfrm>
            <a:prstGeom prst="mathMultiply">
              <a:avLst/>
            </a:prstGeom>
            <a:solidFill>
              <a:srgbClr val="FF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9" name="椭圆 178">
              <a:extLst>
                <a:ext uri="{FF2B5EF4-FFF2-40B4-BE49-F238E27FC236}">
                  <a16:creationId xmlns:a16="http://schemas.microsoft.com/office/drawing/2014/main" id="{7BBB7F6C-E964-4B9A-A4E7-DEE5BA7F23D3}"/>
                </a:ext>
              </a:extLst>
            </p:cNvPr>
            <p:cNvSpPr/>
            <p:nvPr/>
          </p:nvSpPr>
          <p:spPr>
            <a:xfrm>
              <a:off x="4126654" y="3485574"/>
              <a:ext cx="192754" cy="192754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2" name="文本框 181">
                <a:extLst>
                  <a:ext uri="{FF2B5EF4-FFF2-40B4-BE49-F238E27FC236}">
                    <a16:creationId xmlns:a16="http://schemas.microsoft.com/office/drawing/2014/main" id="{B51F2E2B-C7FE-4810-BA28-223DC394ABEF}"/>
                  </a:ext>
                </a:extLst>
              </p:cNvPr>
              <p:cNvSpPr txBox="1"/>
              <p:nvPr/>
            </p:nvSpPr>
            <p:spPr>
              <a:xfrm>
                <a:off x="595819" y="5169476"/>
                <a:ext cx="4468619" cy="120032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lphaLcParenR"/>
                </a:pP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F359D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close to a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failure</a:t>
                </a: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F359D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also close to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</m:oMath>
                </a14:m>
                <a:endParaRPr lang="en-US" altLang="zh-CN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|</m:t>
                    </m:r>
                    <m:r>
                      <a:rPr lang="en-US" altLang="zh-CN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|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small.</a:t>
                </a:r>
              </a:p>
            </p:txBody>
          </p:sp>
        </mc:Choice>
        <mc:Fallback xmlns="">
          <p:sp>
            <p:nvSpPr>
              <p:cNvPr id="182" name="文本框 181">
                <a:extLst>
                  <a:ext uri="{FF2B5EF4-FFF2-40B4-BE49-F238E27FC236}">
                    <a16:creationId xmlns:a16="http://schemas.microsoft.com/office/drawing/2014/main" id="{B51F2E2B-C7FE-4810-BA28-223DC394AB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19" y="5169476"/>
                <a:ext cx="4468619" cy="1200329"/>
              </a:xfrm>
              <a:prstGeom prst="rect">
                <a:avLst/>
              </a:prstGeom>
              <a:blipFill>
                <a:blip r:embed="rId5"/>
                <a:stretch>
                  <a:fillRect l="-1907" t="-3535" b="-106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" name="椭圆 157">
            <a:extLst>
              <a:ext uri="{FF2B5EF4-FFF2-40B4-BE49-F238E27FC236}">
                <a16:creationId xmlns:a16="http://schemas.microsoft.com/office/drawing/2014/main" id="{B121F3EB-FD3D-41B6-A0DD-AB2B14F39676}"/>
              </a:ext>
            </a:extLst>
          </p:cNvPr>
          <p:cNvSpPr/>
          <p:nvPr/>
        </p:nvSpPr>
        <p:spPr>
          <a:xfrm>
            <a:off x="2387650" y="3479150"/>
            <a:ext cx="192754" cy="19275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048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nimBg="1"/>
      <p:bldP spid="168" grpId="0" animBg="1"/>
      <p:bldP spid="169" grpId="0" animBg="1"/>
      <p:bldP spid="171" grpId="0" animBg="1"/>
      <p:bldP spid="173" grpId="0"/>
      <p:bldP spid="158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14543</TotalTime>
  <Words>608</Words>
  <Application>Microsoft Office PowerPoint</Application>
  <PresentationFormat>宽屏</PresentationFormat>
  <Paragraphs>118</Paragraphs>
  <Slides>12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等线</vt:lpstr>
      <vt:lpstr>等线 Light</vt:lpstr>
      <vt:lpstr>Arial</vt:lpstr>
      <vt:lpstr>Cambria Math</vt:lpstr>
      <vt:lpstr>Office 主题​​</vt:lpstr>
      <vt:lpstr>Approximate Distance Oracles Subject to Multiple Vertex Failures</vt:lpstr>
      <vt:lpstr>The Problem</vt:lpstr>
      <vt:lpstr>How Hard Is the Problem?</vt:lpstr>
      <vt:lpstr>Our Results</vt:lpstr>
      <vt:lpstr>Subroutine: Guarding the Failures</vt:lpstr>
      <vt:lpstr>Guarding Edge Failures</vt:lpstr>
      <vt:lpstr>What about Vertex Failures?</vt:lpstr>
      <vt:lpstr>Attempt 2: High-Degree Hierarchy [DP’10]</vt:lpstr>
      <vt:lpstr>Attempt 2: High-Degree Hierarchy [DP’10]</vt:lpstr>
      <vt:lpstr>Attempt 3: Tree Covers</vt:lpstr>
      <vt:lpstr>Wrap Up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r_64</dc:creator>
  <cp:lastModifiedBy>r_64</cp:lastModifiedBy>
  <cp:revision>1071</cp:revision>
  <dcterms:created xsi:type="dcterms:W3CDTF">2019-12-25T22:18:45Z</dcterms:created>
  <dcterms:modified xsi:type="dcterms:W3CDTF">2021-01-13T11:18:28Z</dcterms:modified>
</cp:coreProperties>
</file>