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51" r:id="rId2"/>
    <p:sldId id="588" r:id="rId3"/>
    <p:sldId id="590" r:id="rId4"/>
    <p:sldId id="589" r:id="rId5"/>
    <p:sldId id="591" r:id="rId6"/>
    <p:sldId id="610" r:id="rId7"/>
    <p:sldId id="611" r:id="rId8"/>
    <p:sldId id="612" r:id="rId9"/>
    <p:sldId id="592" r:id="rId10"/>
    <p:sldId id="515" r:id="rId11"/>
    <p:sldId id="618" r:id="rId12"/>
    <p:sldId id="640" r:id="rId13"/>
    <p:sldId id="638" r:id="rId14"/>
    <p:sldId id="560" r:id="rId15"/>
    <p:sldId id="615" r:id="rId16"/>
    <p:sldId id="616" r:id="rId17"/>
    <p:sldId id="559" r:id="rId18"/>
    <p:sldId id="561" r:id="rId19"/>
    <p:sldId id="621" r:id="rId20"/>
    <p:sldId id="617" r:id="rId21"/>
    <p:sldId id="568" r:id="rId22"/>
    <p:sldId id="639" r:id="rId23"/>
    <p:sldId id="627" r:id="rId24"/>
    <p:sldId id="628" r:id="rId25"/>
    <p:sldId id="630" r:id="rId26"/>
    <p:sldId id="632" r:id="rId27"/>
    <p:sldId id="634" r:id="rId28"/>
    <p:sldId id="574" r:id="rId29"/>
    <p:sldId id="573" r:id="rId30"/>
    <p:sldId id="635" r:id="rId31"/>
    <p:sldId id="580" r:id="rId32"/>
    <p:sldId id="581" r:id="rId33"/>
    <p:sldId id="585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5D3"/>
    <a:srgbClr val="F359D2"/>
    <a:srgbClr val="FF3300"/>
    <a:srgbClr val="CA63F3"/>
    <a:srgbClr val="990000"/>
    <a:srgbClr val="CE7DF3"/>
    <a:srgbClr val="D379F7"/>
    <a:srgbClr val="DDCCFC"/>
    <a:srgbClr val="E580F0"/>
    <a:srgbClr val="E2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961" autoAdjust="0"/>
  </p:normalViewPr>
  <p:slideViewPr>
    <p:cSldViewPr snapToGrid="0">
      <p:cViewPr>
        <p:scale>
          <a:sx n="70" d="100"/>
          <a:sy n="70" d="100"/>
        </p:scale>
        <p:origin x="42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37:29.2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617 1 24575,'0'0'0,"-14"38"0,-11 37 0,-4 21 0,-7 32 0,-2 26 0,-11 31 0,2 25 0,3 14 0,-8 14 0,3-4 0,5 5 0,4-3 0,10-19 0,4-15 0,8-20 0,6-16 0,5 9 0,-7 10 0,2 17 0,1-17 0,2-10 0,4-24 0,1-15 0,3-14 0,0-13 0,1-6 0,1-6 0,-1-6 0,1 2 0,-1-2 0,1-8 0,-1-1 0,0-7 0,0-6 0,0-5 0,0-5 0,0-7 0,0-2 0,0-7 0,0-4 0,0 6 0,0 4 0,0 8 0,0 8 0,0 13 0,0 1 0,5 8 0,1 2 0,0 6 0,-1-6 0,4-2 0,-1-1 0,-1-8 0,-2 0 0,4-1 0,-1-4 0,-1-5 0,-2 2 0,3-10 0,0-2 0,-2-3 0,5-1 0,-2 0 0,4 0 0,-2-5 0,4 0 0,-2 1 0,-3-5 0,-3 7 0,3-3 0,-2 0 0,-1 2 0,-3-4 0,-1-4 0,-1 0 0,4 2 0,0 2 0,5 4 0,-1-4 0,4 1 0,4 2 0,-3-4 0,4 1 0,-4-4 0,-3-4 0,-4-3 0,-3-4 0,3-3 0,-2 0 0,5-2 0,-1 0 0,-2 1 0,4-1 0,-2 0 0,-2 1 0,-3 0 0,-1-1 0,-2 1 0,-1 0 0,4 0 0,1 0 0,-1 0 0,-1 0 0,5 0 0,-2-6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37:38.5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144.94824"/>
      <inkml:brushProperty name="anchorY" value="-7577.69482"/>
      <inkml:brushProperty name="scaleFactor" value="0.5"/>
    </inkml:brush>
  </inkml:definitions>
  <inkml:trace contextRef="#ctx0" brushRef="#br0">81 1 24575,'0'0'0,"-5"0"0,-7 0 0,-5 0 0,1 6 0,2 5 0,4 6 0,3 10 0,9 4 0,8 2 0,1 6 0,10 10 0,11 5 0,8 9 0,7 7 0,6 12 0,2 4 0,-3 3 0,0-5 0,-6-1 0,1-2 0,1 6 0,1 1 0,3 0 0,-4-7 0,1 0 0,0-1 0,3 0 0,-5-4 0,-10 0 0,-5-5 0,2 1 0,-2-8 0,-1-5 0,-1-2 0,-1-2 0,0-1 0,5 0 0,-1-5 0,1-6 0,-2 1 0,-6 1 0,-2-3 0,-6-4 0,0-2 0,-5-3 0,-3-3 0,1 4 0,4-1 0,3 1 0,9-2 0,4 4 0,7-1 0,6 5 0,-1-1 0,4-2 0,-4-2 0,-3-3 0,3-2 0,-5-1 0,-1 5 0,-4-6 0,-2-6 0,-7-2 0,-1-5 0,-7 1 0,1-4 0,2-3 0,1-4 0,3-1 0,-3 3 0,0-1 0,2 5 0,1-1 0,-3 4 0,0-2 0,2-2 0,1-3 0,1-2 0,2-3 0,-4 5 0,0-1 0,0-1 0,2-1 0,6-1 0,2 4 0,6 0 0,6-1 0,-2-2 0,5-1 0,-4-1 0,-3-1 0,-4 0 0,3 4 0,-3 1 0,-1-1 0,-3-1 0,-1 0 0,4-2 0,4-1 0,1-1 0,9 0 0,4 5 0,2 1 0,8-1 0,7 0 0,-7-2 0,-1-1 0,3-1 0,-7 0 0,-2-1 0,-7 0 0,-6 5 0,-1 1 0,-4 0 0,3 4 0,-3-1 0,-2-1 0,4 3 0,-3-1 0,-2-2 0,4-2 0,-2-3 0,4-1 0,3-1 0,-1-1 0,-3 0 0,-3-1 0,-3 1 0,-3 0 0,-2-1 0,5 7 0,4-1 0,1 1 0,4-1 0,-1 4 0,-4-2 0,4 0 0,-4-2 0,4-1 0,-2 3 0,-3 0 0,3-1 0,-3-1 0,5 3 0,-3 0 0,-2-1 0,-3-2 0,-2-1 0,-2-2 0,-1-1 0,-1-1 0,0 5 0,-1 1 0,0-1 0,1-1 0,0-1 0,-1-1 0,7 0 0,-1 3 0,1 1 0,-1 0 0,-2-2 0,-1 5 0,-1-1 0,0-2 0,4-1 0,1-1 0,-1-2 0,-1-1 0,5 4 0,-1 1 0,-1-1 0,-2 0 0,-2-2 0,-1 4 0,-2 0 0,1-1 0,-1-1 0,-1 4 0,1-1 0,-1-2 0,1 0 0,0-3 0,0-1 0,5 5 0,1-1 0,-1 5 0,0-1 0,-2-2 0,-1-1 0,0 3 0,-2-2 0,-6 4 0,0-1 0,0-2 0,-4 3 0,0-3 0,2-1 0,2 4 0,2 3 0,2-2 0,-5 4 0,1 3 0,6 2 0,-4 2 0,0 3 0,2 0 0,-1-4 0,-4 5 0,-6 1 0,1-6 0,2 1 0,2 0 0,-3 0 0,2-4 0,1 1 0,-3 0 0,2-4 0,2 2 0,1 6 0,8 9 0,2 7 0,7 7 0,-1 4 0,-1 3 0,4 7 0,3 1 0,-1-5 0,-3-2 0,-4-2 0,-8 0 0,-9 0 0,-7-5 0,0 0 0,2 6 0,-3-4 0,4 7 0,3 6 0,3 0 0,3 1 0,2 9 0,1 4 0,-5 4 0,1-4 0,-5 1 0,0 1 0,1 6 0,2-4 0,3 0 0,1 0 0,2 0 0,-5-5 0,0 1 0,1-6 0,-5-5 0,1-4 0,-4 3 0,-4-9 0,1-1 0,-2-2 0,3-5 0,-2-1 0,3 0 0,-2 2 0,3 2 0,-2 7 0,2 1 0,-2-5 0,2 0 0,-2-7 0,-3 0 0,-3 0 0,-3-4 0,-2-3 0,4 0 0,0-2 0,-1 2 0,4 3 0,0-1 0,-2 2 0,-1-3 0,3 3 0,-1 2 0,-1-3 0,-2 2 0,-1-4 0,-2-3 0,-1-3 0,-1-4 0,0-2 0,5-1 0,0-2 0,0 1 0,0-1 0,-2-5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37:29.2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617 1 24575,'0'0'0,"-14"38"0,-11 37 0,-4 21 0,-7 32 0,-2 26 0,-11 31 0,2 25 0,3 14 0,-8 14 0,3-4 0,5 5 0,4-3 0,10-19 0,4-15 0,8-20 0,6-16 0,5 9 0,-7 10 0,2 17 0,1-17 0,2-10 0,4-24 0,1-15 0,3-14 0,0-13 0,1-6 0,1-6 0,-1-6 0,1 2 0,-1-2 0,1-8 0,-1-1 0,0-7 0,0-6 0,0-5 0,0-5 0,0-7 0,0-2 0,0-7 0,0-4 0,0 6 0,0 4 0,0 8 0,0 8 0,0 13 0,0 1 0,5 8 0,1 2 0,0 6 0,-1-6 0,4-2 0,-1-1 0,-1-8 0,-2 0 0,4-1 0,-1-4 0,-1-5 0,-2 2 0,3-10 0,0-2 0,-2-3 0,5-1 0,-2 0 0,4 0 0,-2-5 0,4 0 0,-2 1 0,-3-5 0,-3 7 0,3-3 0,-2 0 0,-1 2 0,-3-4 0,-1-4 0,-1 0 0,4 2 0,0 2 0,5 4 0,-1-4 0,4 1 0,4 2 0,-3-4 0,4 1 0,-4-4 0,-3-4 0,-4-3 0,-3-4 0,3-3 0,-2 0 0,5-2 0,-1 0 0,-2 1 0,4-1 0,-2 0 0,-2 1 0,-3 0 0,-1-1 0,-2 1 0,-1 0 0,4 0 0,1 0 0,-1 0 0,-1 0 0,5 0 0,-2-6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37:38.5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144.94824"/>
      <inkml:brushProperty name="anchorY" value="-7577.69482"/>
      <inkml:brushProperty name="scaleFactor" value="0.5"/>
    </inkml:brush>
  </inkml:definitions>
  <inkml:trace contextRef="#ctx0" brushRef="#br0">81 1 24575,'0'0'0,"-5"0"0,-7 0 0,-5 0 0,1 6 0,2 5 0,4 6 0,3 10 0,9 4 0,8 2 0,1 6 0,10 10 0,11 5 0,8 9 0,7 7 0,6 12 0,2 4 0,-3 3 0,0-5 0,-6-1 0,1-2 0,1 6 0,1 1 0,3 0 0,-4-7 0,1 0 0,0-1 0,3 0 0,-5-4 0,-10 0 0,-5-5 0,2 1 0,-2-8 0,-1-5 0,-1-2 0,-1-2 0,0-1 0,5 0 0,-1-5 0,1-6 0,-2 1 0,-6 1 0,-2-3 0,-6-4 0,0-2 0,-5-3 0,-3-3 0,1 4 0,4-1 0,3 1 0,9-2 0,4 4 0,7-1 0,6 5 0,-1-1 0,4-2 0,-4-2 0,-3-3 0,3-2 0,-5-1 0,-1 5 0,-4-6 0,-2-6 0,-7-2 0,-1-5 0,-7 1 0,1-4 0,2-3 0,1-4 0,3-1 0,-3 3 0,0-1 0,2 5 0,1-1 0,-3 4 0,0-2 0,2-2 0,1-3 0,1-2 0,2-3 0,-4 5 0,0-1 0,0-1 0,2-1 0,6-1 0,2 4 0,6 0 0,6-1 0,-2-2 0,5-1 0,-4-1 0,-3-1 0,-4 0 0,3 4 0,-3 1 0,-1-1 0,-3-1 0,-1 0 0,4-2 0,4-1 0,1-1 0,9 0 0,4 5 0,2 1 0,8-1 0,7 0 0,-7-2 0,-1-1 0,3-1 0,-7 0 0,-2-1 0,-7 0 0,-6 5 0,-1 1 0,-4 0 0,3 4 0,-3-1 0,-2-1 0,4 3 0,-3-1 0,-2-2 0,4-2 0,-2-3 0,4-1 0,3-1 0,-1-1 0,-3 0 0,-3-1 0,-3 1 0,-3 0 0,-2-1 0,5 7 0,4-1 0,1 1 0,4-1 0,-1 4 0,-4-2 0,4 0 0,-4-2 0,4-1 0,-2 3 0,-3 0 0,3-1 0,-3-1 0,5 3 0,-3 0 0,-2-1 0,-3-2 0,-2-1 0,-2-2 0,-1-1 0,-1-1 0,0 5 0,-1 1 0,0-1 0,1-1 0,0-1 0,-1-1 0,7 0 0,-1 3 0,1 1 0,-1 0 0,-2-2 0,-1 5 0,-1-1 0,0-2 0,4-1 0,1-1 0,-1-2 0,-1-1 0,5 4 0,-1 1 0,-1-1 0,-2 0 0,-2-2 0,-1 4 0,-2 0 0,1-1 0,-1-1 0,-1 4 0,1-1 0,-1-2 0,1 0 0,0-3 0,0-1 0,5 5 0,1-1 0,-1 5 0,0-1 0,-2-2 0,-1-1 0,0 3 0,-2-2 0,-6 4 0,0-1 0,0-2 0,-4 3 0,0-3 0,2-1 0,2 4 0,2 3 0,2-2 0,-5 4 0,1 3 0,6 2 0,-4 2 0,0 3 0,2 0 0,-1-4 0,-4 5 0,-6 1 0,1-6 0,2 1 0,2 0 0,-3 0 0,2-4 0,1 1 0,-3 0 0,2-4 0,2 2 0,1 6 0,8 9 0,2 7 0,7 7 0,-1 4 0,-1 3 0,4 7 0,3 1 0,-1-5 0,-3-2 0,-4-2 0,-8 0 0,-9 0 0,-7-5 0,0 0 0,2 6 0,-3-4 0,4 7 0,3 6 0,3 0 0,3 1 0,2 9 0,1 4 0,-5 4 0,1-4 0,-5 1 0,0 1 0,1 6 0,2-4 0,3 0 0,1 0 0,2 0 0,-5-5 0,0 1 0,1-6 0,-5-5 0,1-4 0,-4 3 0,-4-9 0,1-1 0,-2-2 0,3-5 0,-2-1 0,3 0 0,-2 2 0,3 2 0,-2 7 0,2 1 0,-2-5 0,2 0 0,-2-7 0,-3 0 0,-3 0 0,-3-4 0,-2-3 0,4 0 0,0-2 0,-1 2 0,4 3 0,0-1 0,-2 2 0,-1-3 0,3 3 0,-1 2 0,-1-3 0,-2 2 0,-1-4 0,-2-3 0,-1-3 0,-1-4 0,0-2 0,5-1 0,0-2 0,0 1 0,0-1 0,-2-5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43:28.56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83.78931"/>
      <inkml:brushProperty name="anchorY" value="-10347.50684"/>
      <inkml:brushProperty name="scaleFactor" value="0.5"/>
    </inkml:brush>
  </inkml:definitions>
  <inkml:trace contextRef="#ctx0" brushRef="#br0">393 1 24575,'0'0'0,"0"5"0,0 7 0,-6 5 0,0 5 0,-5 8 0,-5 9 0,2 1 0,-4 10 0,-3 5 0,3 13 0,-1 2 0,-2 5 0,3-1 0,5-4 0,-2 2 0,4 1 0,3-2 0,2 2 0,-2-3 0,0 2 0,2-3 0,2 3 0,1 2 0,2-3 0,0 3 0,1-4 0,0-3 0,0 2 0,1 2 0,-7-1 0,1 8 0,-1-3 0,2-3 0,0-4 0,-4 1 0,1-3 0,-5 3 0,2-2 0,-5-2 0,3 2 0,2-2 0,-3-1 0,3-3 0,2 4 0,2-7 0,3-2 0,1 5 0,1-2 0,1 1 0,1 5 0,-1-7 0,1 5 0,-1-7 0,0-1 0,0-2 0,0-5 0,0-5 0,0-6 0,0 2 0,6 2 0,5-1 0,0 9 0,0 8 0,-3-2 0,3 8 0,-2 4 0,4 12 0,-2-6 0,4 2 0,3 1 0,-3-3 0,4-4 0,-5-4 0,-2-10 0,1-2 0,-3-2 0,3-1 0,-1 2 0,2 1 0,-2-5 0,-2 1 0,2 1 0,-1 1 0,-4-4 0,-1 1 0,-3 1 0,5-3 0,-2 0 0,0 2 0,-2-3 0,4 2 0,0 6 0,4-2 0,4 1 0,-1 1 0,3-5 0,2 6 0,-3 2 0,-3-5 0,1 5 0,-3 2 0,-3 0 0,2 5 0,-2 0 0,-2 0 0,3-2 0,-1 5 0,-1-2 0,2 4 0,5 4 0,-1 5 0,3 2 0,-3 3 0,2 1 0,-2 7 0,2-5 0,-4-1 0,4-1 0,-4-5 0,-2-1 0,-3-5 0,-3-5 0,-2 1 0,-2 3 0,6 3 0,-1-1 0,0 1 0,-1 3 0,5-10 0,-1-3 0,-1-10 0,3-9 0,0-7 0,-3-5 0,-1-3 0,-2-3 0,-2-1 0,-1 1 0,-1-1 0,0 1 0,-1 0 0,1 1 0,-1-1 0,1 1 0,0 0 0,5 0 0,1 0 0,0 0 0,-1 0 0,-2 0 0,-1 0 0,-1 0 0,0 0 0,-1 0 0,0-1 0,-1-4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37:29.25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617 1 24575,'0'0'0,"-14"38"0,-11 37 0,-4 21 0,-7 32 0,-2 26 0,-11 31 0,2 25 0,3 14 0,-8 14 0,3-4 0,5 5 0,4-3 0,10-19 0,4-15 0,8-20 0,6-16 0,5 9 0,-7 10 0,2 17 0,1-17 0,2-10 0,4-24 0,1-15 0,3-14 0,0-13 0,1-6 0,1-6 0,-1-6 0,1 2 0,-1-2 0,1-8 0,-1-1 0,0-7 0,0-6 0,0-5 0,0-5 0,0-7 0,0-2 0,0-7 0,0-4 0,0 6 0,0 4 0,0 8 0,0 8 0,0 13 0,0 1 0,5 8 0,1 2 0,0 6 0,-1-6 0,4-2 0,-1-1 0,-1-8 0,-2 0 0,4-1 0,-1-4 0,-1-5 0,-2 2 0,3-10 0,0-2 0,-2-3 0,5-1 0,-2 0 0,4 0 0,-2-5 0,4 0 0,-2 1 0,-3-5 0,-3 7 0,3-3 0,-2 0 0,-1 2 0,-3-4 0,-1-4 0,-1 0 0,4 2 0,0 2 0,5 4 0,-1-4 0,4 1 0,4 2 0,-3-4 0,4 1 0,-4-4 0,-3-4 0,-4-3 0,-3-4 0,3-3 0,-2 0 0,5-2 0,-1 0 0,-2 1 0,4-1 0,-2 0 0,-2 1 0,-3 0 0,-1-1 0,-2 1 0,-1 0 0,4 0 0,1 0 0,-1 0 0,-1 0 0,5 0 0,-2-6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37:38.56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144.94824"/>
      <inkml:brushProperty name="anchorY" value="-7577.69482"/>
      <inkml:brushProperty name="scaleFactor" value="0.5"/>
    </inkml:brush>
  </inkml:definitions>
  <inkml:trace contextRef="#ctx0" brushRef="#br0">81 1 24575,'0'0'0,"-5"0"0,-7 0 0,-5 0 0,1 6 0,2 5 0,4 6 0,3 10 0,9 4 0,8 2 0,1 6 0,10 10 0,11 5 0,8 9 0,7 7 0,6 12 0,2 4 0,-3 3 0,0-5 0,-6-1 0,1-2 0,1 6 0,1 1 0,3 0 0,-4-7 0,1 0 0,0-1 0,3 0 0,-5-4 0,-10 0 0,-5-5 0,2 1 0,-2-8 0,-1-5 0,-1-2 0,-1-2 0,0-1 0,5 0 0,-1-5 0,1-6 0,-2 1 0,-6 1 0,-2-3 0,-6-4 0,0-2 0,-5-3 0,-3-3 0,1 4 0,4-1 0,3 1 0,9-2 0,4 4 0,7-1 0,6 5 0,-1-1 0,4-2 0,-4-2 0,-3-3 0,3-2 0,-5-1 0,-1 5 0,-4-6 0,-2-6 0,-7-2 0,-1-5 0,-7 1 0,1-4 0,2-3 0,1-4 0,3-1 0,-3 3 0,0-1 0,2 5 0,1-1 0,-3 4 0,0-2 0,2-2 0,1-3 0,1-2 0,2-3 0,-4 5 0,0-1 0,0-1 0,2-1 0,6-1 0,2 4 0,6 0 0,6-1 0,-2-2 0,5-1 0,-4-1 0,-3-1 0,-4 0 0,3 4 0,-3 1 0,-1-1 0,-3-1 0,-1 0 0,4-2 0,4-1 0,1-1 0,9 0 0,4 5 0,2 1 0,8-1 0,7 0 0,-7-2 0,-1-1 0,3-1 0,-7 0 0,-2-1 0,-7 0 0,-6 5 0,-1 1 0,-4 0 0,3 4 0,-3-1 0,-2-1 0,4 3 0,-3-1 0,-2-2 0,4-2 0,-2-3 0,4-1 0,3-1 0,-1-1 0,-3 0 0,-3-1 0,-3 1 0,-3 0 0,-2-1 0,5 7 0,4-1 0,1 1 0,4-1 0,-1 4 0,-4-2 0,4 0 0,-4-2 0,4-1 0,-2 3 0,-3 0 0,3-1 0,-3-1 0,5 3 0,-3 0 0,-2-1 0,-3-2 0,-2-1 0,-2-2 0,-1-1 0,-1-1 0,0 5 0,-1 1 0,0-1 0,1-1 0,0-1 0,-1-1 0,7 0 0,-1 3 0,1 1 0,-1 0 0,-2-2 0,-1 5 0,-1-1 0,0-2 0,4-1 0,1-1 0,-1-2 0,-1-1 0,5 4 0,-1 1 0,-1-1 0,-2 0 0,-2-2 0,-1 4 0,-2 0 0,1-1 0,-1-1 0,-1 4 0,1-1 0,-1-2 0,1 0 0,0-3 0,0-1 0,5 5 0,1-1 0,-1 5 0,0-1 0,-2-2 0,-1-1 0,0 3 0,-2-2 0,-6 4 0,0-1 0,0-2 0,-4 3 0,0-3 0,2-1 0,2 4 0,2 3 0,2-2 0,-5 4 0,1 3 0,6 2 0,-4 2 0,0 3 0,2 0 0,-1-4 0,-4 5 0,-6 1 0,1-6 0,2 1 0,2 0 0,-3 0 0,2-4 0,1 1 0,-3 0 0,2-4 0,2 2 0,1 6 0,8 9 0,2 7 0,7 7 0,-1 4 0,-1 3 0,4 7 0,3 1 0,-1-5 0,-3-2 0,-4-2 0,-8 0 0,-9 0 0,-7-5 0,0 0 0,2 6 0,-3-4 0,4 7 0,3 6 0,3 0 0,3 1 0,2 9 0,1 4 0,-5 4 0,1-4 0,-5 1 0,0 1 0,1 6 0,2-4 0,3 0 0,1 0 0,2 0 0,-5-5 0,0 1 0,1-6 0,-5-5 0,1-4 0,-4 3 0,-4-9 0,1-1 0,-2-2 0,3-5 0,-2-1 0,3 0 0,-2 2 0,3 2 0,-2 7 0,2 1 0,-2-5 0,2 0 0,-2-7 0,-3 0 0,-3 0 0,-3-4 0,-2-3 0,4 0 0,0-2 0,-1 2 0,4 3 0,0-1 0,-2 2 0,-1-3 0,3 3 0,-1 2 0,-1-3 0,-2 2 0,-1-4 0,-2-3 0,-1-3 0,-1-4 0,0-2 0,5-1 0,0-2 0,0 1 0,0-1 0,-2-5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9T20:43:28.564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83.78931"/>
      <inkml:brushProperty name="anchorY" value="-10347.50684"/>
      <inkml:brushProperty name="scaleFactor" value="0.5"/>
    </inkml:brush>
  </inkml:definitions>
  <inkml:trace contextRef="#ctx0" brushRef="#br0">393 1 24575,'0'0'0,"0"5"0,0 7 0,-6 5 0,0 5 0,-5 8 0,-5 9 0,2 1 0,-4 10 0,-3 5 0,3 13 0,-1 2 0,-2 5 0,3-1 0,5-4 0,-2 2 0,4 1 0,3-2 0,2 2 0,-2-3 0,0 2 0,2-3 0,2 3 0,1 2 0,2-3 0,0 3 0,1-4 0,0-3 0,0 2 0,1 2 0,-7-1 0,1 8 0,-1-3 0,2-3 0,0-4 0,-4 1 0,1-3 0,-5 3 0,2-2 0,-5-2 0,3 2 0,2-2 0,-3-1 0,3-3 0,2 4 0,2-7 0,3-2 0,1 5 0,1-2 0,1 1 0,1 5 0,-1-7 0,1 5 0,-1-7 0,0-1 0,0-2 0,0-5 0,0-5 0,0-6 0,0 2 0,6 2 0,5-1 0,0 9 0,0 8 0,-3-2 0,3 8 0,-2 4 0,4 12 0,-2-6 0,4 2 0,3 1 0,-3-3 0,4-4 0,-5-4 0,-2-10 0,1-2 0,-3-2 0,3-1 0,-1 2 0,2 1 0,-2-5 0,-2 1 0,2 1 0,-1 1 0,-4-4 0,-1 1 0,-3 1 0,5-3 0,-2 0 0,0 2 0,-2-3 0,4 2 0,0 6 0,4-2 0,4 1 0,-1 1 0,3-5 0,2 6 0,-3 2 0,-3-5 0,1 5 0,-3 2 0,-3 0 0,2 5 0,-2 0 0,-2 0 0,3-2 0,-1 5 0,-1-2 0,2 4 0,5 4 0,-1 5 0,3 2 0,-3 3 0,2 1 0,-2 7 0,2-5 0,-4-1 0,4-1 0,-4-5 0,-2-1 0,-3-5 0,-3-5 0,-2 1 0,-2 3 0,6 3 0,-1-1 0,0 1 0,-1 3 0,5-10 0,-1-3 0,-1-10 0,3-9 0,0-7 0,-3-5 0,-1-3 0,-2-3 0,-2-1 0,-1 1 0,-1-1 0,0 1 0,-1 0 0,1 1 0,-1-1 0,1 1 0,0 0 0,5 0 0,1 0 0,0 0 0,-1 0 0,-2 0 0,-1 0 0,-1 0 0,0 0 0,-1 0 0,0-1 0,-1-4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03:29:05.6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1 947 24575,'0'0'0,"9"0"0,10 0 0,4 0 0,4 0 0,6 0 0,8 0 0,6 0 0,4 0 0,-2 0 0,1 0 0,-4-5 0,-5-1 0,1 0 0,-3 2 0,2-5 0,4 1 0,-3 1 0,-2 2 0,-4 1 0,8-3 0,4-5 0,-2 0 0,3-4 0,1 3 0,-3-4 0,-5 3 0,1-2 0,3-2 0,1 2 0,4-2 0,-4 3 0,2-1 0,-5 2 0,-4-1 0,1 2 0,3 3 0,3-2 0,3 2 0,-3-3 0,2 1 0,1-2 0,-4-3 0,7-4 0,6-3 0,3-2 0,1 4 0,-1-1 0,-1 1 0,-8 3 0,-1 0 0,-1-1 0,-5 3 0,1-1 0,-5 3 0,-4 4 0,2-2 0,3-2 0,-2-4 0,-3-3 0,4 2 0,-4 0 0,-1 3 0,-9-1 0,-3 4 0,-1-2 0,0 3 0,1 4 0,0-3 0,1 2 0,1-3 0,0 2 0,1 2 0,0 3 0,-5-3 0,-1 1 0,1 1 0,0 3 0,-4-5 0,1 2 0,1 0 0,2 3 0,1 1 0,-3 6 0,0 2 0,6 1 0,-3 4 0,0-1 0,7 5 0,6 3 0,7-1 0,4 2 0,16 3 0,14 2 0,7 2 0,10 7 0,6 1 0,-5-5 0,-3-1 0,-4-1 0,-8 0 0,-7-5 0,-8-1 0,-4-4 0,-10 1 0,-2-4 0,-1-4 0,-5 3 0,-4-3 0,1 4 0,-3-2 0,-3-2 0,-2 3 0,-2-2 0,-2-2 0,-1-3 0,0-1 0,-1-2 0,1 4 0,-1-1 0,1 1 0,-6 4 0,0-2 0,0 0 0,-4 3 0,0-2 0,3-1 0,1-2 0,2 3 0,1-2 0,8 0 0,0 4 0,1-2 0,-1-2 0,4 4 0,11-1 0,4 3 0,9-2 0,-2 4 0,4 3 0,1 3 0,-8-3 0,-6-3 0,-3-5 0,-5 2 0,-4-2 0,-5 2 0,-2-1 0,-3 3 0,0-2 0,-1-3 0,0-2 0,0-3 0,1 4 0,-1-2 0,1 0 0,0 4 0,-1-2 0,1 5 0,0-2 0,0-1 0,0-4 0,0 4 0,0-1 0,0-2 0,0 3 0,0-1 0,0-1 0,0-3 0,0-1 0,0-2 0,-1-2 0,1 0 0,-5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389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0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172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62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21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958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516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179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4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929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Will not talk about details on how “explicit construction” is related to </a:t>
            </a:r>
            <a:r>
              <a:rPr lang="en-US" altLang="zh-CN" dirty="0" err="1"/>
              <a:t>dwPHP</a:t>
            </a:r>
            <a:r>
              <a:rPr lang="en-US" altLang="zh-CN" dirty="0"/>
              <a:t>, but mention that the existence of many objects are proved by </a:t>
            </a:r>
            <a:r>
              <a:rPr lang="en-US" altLang="zh-CN" dirty="0" err="1"/>
              <a:t>dwPHP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62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75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227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27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274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459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550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948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33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30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543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094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75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450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47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106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96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43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2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9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7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146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0" Type="http://schemas.openxmlformats.org/officeDocument/2006/relationships/image" Target="../media/image84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0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94.png"/><Relationship Id="rId5" Type="http://schemas.openxmlformats.org/officeDocument/2006/relationships/image" Target="../media/image220.png"/><Relationship Id="rId10" Type="http://schemas.openxmlformats.org/officeDocument/2006/relationships/image" Target="../media/image93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customXml" Target="../ink/ink9.xml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461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8.png"/><Relationship Id="rId26" Type="http://schemas.openxmlformats.org/officeDocument/2006/relationships/image" Target="../media/image115.png"/><Relationship Id="rId3" Type="http://schemas.openxmlformats.org/officeDocument/2006/relationships/image" Target="../media/image99.png"/><Relationship Id="rId21" Type="http://schemas.openxmlformats.org/officeDocument/2006/relationships/image" Target="../media/image220.png"/><Relationship Id="rId17" Type="http://schemas.openxmlformats.org/officeDocument/2006/relationships/image" Target="../media/image129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8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15" Type="http://schemas.openxmlformats.org/officeDocument/2006/relationships/image" Target="../media/image126.png"/><Relationship Id="rId23" Type="http://schemas.openxmlformats.org/officeDocument/2006/relationships/image" Target="../media/image112.png"/><Relationship Id="rId19" Type="http://schemas.openxmlformats.org/officeDocument/2006/relationships/image" Target="../media/image101.png"/><Relationship Id="rId4" Type="http://schemas.openxmlformats.org/officeDocument/2006/relationships/image" Target="../media/image106.png"/><Relationship Id="rId22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9.png"/><Relationship Id="rId26" Type="http://schemas.openxmlformats.org/officeDocument/2006/relationships/image" Target="../media/image115.png"/><Relationship Id="rId3" Type="http://schemas.openxmlformats.org/officeDocument/2006/relationships/image" Target="../media/image102.png"/><Relationship Id="rId21" Type="http://schemas.openxmlformats.org/officeDocument/2006/relationships/image" Target="../media/image220.png"/><Relationship Id="rId17" Type="http://schemas.openxmlformats.org/officeDocument/2006/relationships/image" Target="../media/image129.png"/><Relationship Id="rId25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8.png"/><Relationship Id="rId20" Type="http://schemas.openxmlformats.org/officeDocument/2006/relationships/image" Target="../media/image110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15" Type="http://schemas.openxmlformats.org/officeDocument/2006/relationships/image" Target="../media/image126.png"/><Relationship Id="rId23" Type="http://schemas.openxmlformats.org/officeDocument/2006/relationships/image" Target="../media/image112.png"/><Relationship Id="rId28" Type="http://schemas.openxmlformats.org/officeDocument/2006/relationships/image" Target="../media/image122.png"/><Relationship Id="rId19" Type="http://schemas.openxmlformats.org/officeDocument/2006/relationships/image" Target="../media/image101.png"/><Relationship Id="rId4" Type="http://schemas.openxmlformats.org/officeDocument/2006/relationships/image" Target="../media/image117.png"/><Relationship Id="rId22" Type="http://schemas.openxmlformats.org/officeDocument/2006/relationships/image" Target="../media/image111.png"/><Relationship Id="rId27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8" Type="http://schemas.openxmlformats.org/officeDocument/2006/relationships/image" Target="../media/image130.png"/><Relationship Id="rId3" Type="http://schemas.openxmlformats.org/officeDocument/2006/relationships/image" Target="../media/image551.png"/><Relationship Id="rId21" Type="http://schemas.openxmlformats.org/officeDocument/2006/relationships/image" Target="../media/image133.png"/><Relationship Id="rId7" Type="http://schemas.openxmlformats.org/officeDocument/2006/relationships/image" Target="../media/image630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126.png"/><Relationship Id="rId10" Type="http://schemas.openxmlformats.org/officeDocument/2006/relationships/image" Target="../media/image127.png"/><Relationship Id="rId19" Type="http://schemas.openxmlformats.org/officeDocument/2006/relationships/image" Target="../media/image131.png"/><Relationship Id="rId4" Type="http://schemas.openxmlformats.org/officeDocument/2006/relationships/image" Target="../media/image571.png"/><Relationship Id="rId9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12" Type="http://schemas.openxmlformats.org/officeDocument/2006/relationships/image" Target="../media/image10.png"/><Relationship Id="rId17" Type="http://schemas.openxmlformats.org/officeDocument/2006/relationships/image" Target="../media/image13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4.png"/><Relationship Id="rId15" Type="http://schemas.openxmlformats.org/officeDocument/2006/relationships/image" Target="../media/image101.png"/><Relationship Id="rId10" Type="http://schemas.openxmlformats.org/officeDocument/2006/relationships/image" Target="../media/image691.png"/><Relationship Id="rId9" Type="http://schemas.openxmlformats.org/officeDocument/2006/relationships/image" Target="../media/image671.png"/><Relationship Id="rId14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6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05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26" Type="http://schemas.openxmlformats.org/officeDocument/2006/relationships/image" Target="../media/image540.png"/><Relationship Id="rId3" Type="http://schemas.openxmlformats.org/officeDocument/2006/relationships/image" Target="../media/image118.png"/><Relationship Id="rId21" Type="http://schemas.openxmlformats.org/officeDocument/2006/relationships/image" Target="../media/image491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17" Type="http://schemas.openxmlformats.org/officeDocument/2006/relationships/image" Target="../media/image882.png"/><Relationship Id="rId25" Type="http://schemas.openxmlformats.org/officeDocument/2006/relationships/image" Target="../media/image53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70.png"/><Relationship Id="rId20" Type="http://schemas.openxmlformats.org/officeDocument/2006/relationships/image" Target="../media/image480.png"/><Relationship Id="rId29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24" Type="http://schemas.openxmlformats.org/officeDocument/2006/relationships/image" Target="../media/image520.png"/><Relationship Id="rId5" Type="http://schemas.openxmlformats.org/officeDocument/2006/relationships/image" Target="../media/image760.png"/><Relationship Id="rId15" Type="http://schemas.openxmlformats.org/officeDocument/2006/relationships/image" Target="../media/image860.png"/><Relationship Id="rId23" Type="http://schemas.openxmlformats.org/officeDocument/2006/relationships/image" Target="../media/image890.png"/><Relationship Id="rId28" Type="http://schemas.openxmlformats.org/officeDocument/2006/relationships/image" Target="../media/image560.png"/><Relationship Id="rId10" Type="http://schemas.openxmlformats.org/officeDocument/2006/relationships/image" Target="../media/image812.png"/><Relationship Id="rId19" Type="http://schemas.openxmlformats.org/officeDocument/2006/relationships/image" Target="../media/image881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Relationship Id="rId22" Type="http://schemas.openxmlformats.org/officeDocument/2006/relationships/image" Target="../media/image500.png"/><Relationship Id="rId27" Type="http://schemas.openxmlformats.org/officeDocument/2006/relationships/image" Target="../media/image5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49.png"/><Relationship Id="rId10" Type="http://schemas.openxmlformats.org/officeDocument/2006/relationships/image" Target="../media/image174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5.png"/><Relationship Id="rId7" Type="http://schemas.openxmlformats.org/officeDocument/2006/relationships/image" Target="../media/image152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0.png"/><Relationship Id="rId5" Type="http://schemas.openxmlformats.org/officeDocument/2006/relationships/image" Target="../media/image149.png"/><Relationship Id="rId10" Type="http://schemas.openxmlformats.org/officeDocument/2006/relationships/image" Target="../media/image179.png"/><Relationship Id="rId4" Type="http://schemas.openxmlformats.org/officeDocument/2006/relationships/image" Target="../media/image148.png"/><Relationship Id="rId9" Type="http://schemas.openxmlformats.org/officeDocument/2006/relationships/image" Target="../media/image1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82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74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83.png"/><Relationship Id="rId9" Type="http://schemas.openxmlformats.org/officeDocument/2006/relationships/image" Target="../media/image17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8" Type="http://schemas.openxmlformats.org/officeDocument/2006/relationships/image" Target="../media/image193.png"/><Relationship Id="rId3" Type="http://schemas.openxmlformats.org/officeDocument/2006/relationships/image" Target="../media/image148.png"/><Relationship Id="rId7" Type="http://schemas.openxmlformats.org/officeDocument/2006/relationships/image" Target="../media/image188.png"/><Relationship Id="rId17" Type="http://schemas.openxmlformats.org/officeDocument/2006/relationships/image" Target="../media/image19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91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87.png"/><Relationship Id="rId15" Type="http://schemas.openxmlformats.org/officeDocument/2006/relationships/image" Target="../media/image126.png"/><Relationship Id="rId19" Type="http://schemas.openxmlformats.org/officeDocument/2006/relationships/image" Target="../media/image194.png"/><Relationship Id="rId4" Type="http://schemas.openxmlformats.org/officeDocument/2006/relationships/image" Target="../media/image149.png"/><Relationship Id="rId9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1.png"/><Relationship Id="rId18" Type="http://schemas.openxmlformats.org/officeDocument/2006/relationships/image" Target="../media/image991.png"/><Relationship Id="rId26" Type="http://schemas.openxmlformats.org/officeDocument/2006/relationships/image" Target="../media/image1091.png"/><Relationship Id="rId39" Type="http://schemas.openxmlformats.org/officeDocument/2006/relationships/image" Target="../media/image1220.png"/><Relationship Id="rId21" Type="http://schemas.openxmlformats.org/officeDocument/2006/relationships/image" Target="../media/image1020.png"/><Relationship Id="rId34" Type="http://schemas.openxmlformats.org/officeDocument/2006/relationships/image" Target="../media/image1170.png"/><Relationship Id="rId42" Type="http://schemas.openxmlformats.org/officeDocument/2006/relationships/image" Target="../media/image1250.png"/><Relationship Id="rId47" Type="http://schemas.openxmlformats.org/officeDocument/2006/relationships/image" Target="../media/image1360.png"/><Relationship Id="rId50" Type="http://schemas.openxmlformats.org/officeDocument/2006/relationships/image" Target="../media/image1390.png"/><Relationship Id="rId55" Type="http://schemas.openxmlformats.org/officeDocument/2006/relationships/image" Target="../media/image1440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971.png"/><Relationship Id="rId29" Type="http://schemas.openxmlformats.org/officeDocument/2006/relationships/image" Target="../media/image1121.png"/><Relationship Id="rId11" Type="http://schemas.openxmlformats.org/officeDocument/2006/relationships/image" Target="../media/image920.png"/><Relationship Id="rId24" Type="http://schemas.openxmlformats.org/officeDocument/2006/relationships/image" Target="../media/image1061.png"/><Relationship Id="rId32" Type="http://schemas.openxmlformats.org/officeDocument/2006/relationships/image" Target="../media/image1151.png"/><Relationship Id="rId37" Type="http://schemas.openxmlformats.org/officeDocument/2006/relationships/image" Target="../media/image1200.png"/><Relationship Id="rId40" Type="http://schemas.openxmlformats.org/officeDocument/2006/relationships/image" Target="../media/image1230.png"/><Relationship Id="rId45" Type="http://schemas.openxmlformats.org/officeDocument/2006/relationships/image" Target="../media/image1340.png"/><Relationship Id="rId53" Type="http://schemas.openxmlformats.org/officeDocument/2006/relationships/image" Target="../media/image1420.png"/><Relationship Id="rId5" Type="http://schemas.openxmlformats.org/officeDocument/2006/relationships/image" Target="../media/image670.png"/><Relationship Id="rId10" Type="http://schemas.openxmlformats.org/officeDocument/2006/relationships/image" Target="../media/image912.png"/><Relationship Id="rId19" Type="http://schemas.openxmlformats.org/officeDocument/2006/relationships/image" Target="../media/image1000.png"/><Relationship Id="rId31" Type="http://schemas.openxmlformats.org/officeDocument/2006/relationships/image" Target="../media/image1141.png"/><Relationship Id="rId44" Type="http://schemas.openxmlformats.org/officeDocument/2006/relationships/image" Target="../media/image1330.png"/><Relationship Id="rId52" Type="http://schemas.openxmlformats.org/officeDocument/2006/relationships/image" Target="../media/image1411.png"/><Relationship Id="rId4" Type="http://schemas.openxmlformats.org/officeDocument/2006/relationships/image" Target="../media/image197.png"/><Relationship Id="rId9" Type="http://schemas.openxmlformats.org/officeDocument/2006/relationships/image" Target="../media/image900.png"/><Relationship Id="rId14" Type="http://schemas.openxmlformats.org/officeDocument/2006/relationships/image" Target="../media/image951.png"/><Relationship Id="rId22" Type="http://schemas.openxmlformats.org/officeDocument/2006/relationships/image" Target="../media/image1030.png"/><Relationship Id="rId27" Type="http://schemas.openxmlformats.org/officeDocument/2006/relationships/image" Target="../media/image1101.png"/><Relationship Id="rId30" Type="http://schemas.openxmlformats.org/officeDocument/2006/relationships/image" Target="../media/image1131.png"/><Relationship Id="rId35" Type="http://schemas.openxmlformats.org/officeDocument/2006/relationships/image" Target="../media/image1180.png"/><Relationship Id="rId43" Type="http://schemas.openxmlformats.org/officeDocument/2006/relationships/image" Target="../media/image1320.png"/><Relationship Id="rId48" Type="http://schemas.openxmlformats.org/officeDocument/2006/relationships/image" Target="../media/image1370.png"/><Relationship Id="rId8" Type="http://schemas.openxmlformats.org/officeDocument/2006/relationships/image" Target="../media/image711.png"/><Relationship Id="rId51" Type="http://schemas.openxmlformats.org/officeDocument/2006/relationships/image" Target="../media/image1400.png"/><Relationship Id="rId3" Type="http://schemas.openxmlformats.org/officeDocument/2006/relationships/image" Target="../media/image196.png"/><Relationship Id="rId12" Type="http://schemas.openxmlformats.org/officeDocument/2006/relationships/image" Target="../media/image931.png"/><Relationship Id="rId17" Type="http://schemas.openxmlformats.org/officeDocument/2006/relationships/image" Target="../media/image981.png"/><Relationship Id="rId25" Type="http://schemas.openxmlformats.org/officeDocument/2006/relationships/image" Target="../media/image1071.png"/><Relationship Id="rId33" Type="http://schemas.openxmlformats.org/officeDocument/2006/relationships/image" Target="../media/image1161.png"/><Relationship Id="rId38" Type="http://schemas.openxmlformats.org/officeDocument/2006/relationships/image" Target="../media/image1210.png"/><Relationship Id="rId46" Type="http://schemas.openxmlformats.org/officeDocument/2006/relationships/image" Target="../media/image1350.png"/><Relationship Id="rId20" Type="http://schemas.openxmlformats.org/officeDocument/2006/relationships/image" Target="../media/image1011.png"/><Relationship Id="rId41" Type="http://schemas.openxmlformats.org/officeDocument/2006/relationships/image" Target="../media/image1240.png"/><Relationship Id="rId54" Type="http://schemas.openxmlformats.org/officeDocument/2006/relationships/image" Target="../media/image1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5" Type="http://schemas.openxmlformats.org/officeDocument/2006/relationships/image" Target="../media/image961.png"/><Relationship Id="rId23" Type="http://schemas.openxmlformats.org/officeDocument/2006/relationships/image" Target="../media/image1040.png"/><Relationship Id="rId28" Type="http://schemas.openxmlformats.org/officeDocument/2006/relationships/image" Target="../media/image1114.png"/><Relationship Id="rId36" Type="http://schemas.openxmlformats.org/officeDocument/2006/relationships/image" Target="../media/image1190.png"/><Relationship Id="rId49" Type="http://schemas.openxmlformats.org/officeDocument/2006/relationships/image" Target="../media/image13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8.png"/><Relationship Id="rId7" Type="http://schemas.openxmlformats.org/officeDocument/2006/relationships/image" Target="../media/image14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5" Type="http://schemas.openxmlformats.org/officeDocument/2006/relationships/image" Target="../media/image1460.png"/><Relationship Id="rId10" Type="http://schemas.openxmlformats.org/officeDocument/2006/relationships/image" Target="../media/image1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5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3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38.png"/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7.pn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40.png"/><Relationship Id="rId21" Type="http://schemas.openxmlformats.org/officeDocument/2006/relationships/image" Target="../media/image39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17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1510.png"/><Relationship Id="rId14" Type="http://schemas.openxmlformats.org/officeDocument/2006/relationships/image" Target="../media/image33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4.png"/><Relationship Id="rId26" Type="http://schemas.openxmlformats.org/officeDocument/2006/relationships/image" Target="../media/image81.png"/><Relationship Id="rId39" Type="http://schemas.openxmlformats.org/officeDocument/2006/relationships/image" Target="../media/image52.png"/><Relationship Id="rId21" Type="http://schemas.openxmlformats.org/officeDocument/2006/relationships/image" Target="../media/image77.png"/><Relationship Id="rId34" Type="http://schemas.openxmlformats.org/officeDocument/2006/relationships/image" Target="../media/image47.png"/><Relationship Id="rId17" Type="http://schemas.openxmlformats.org/officeDocument/2006/relationships/image" Target="../media/image73.png"/><Relationship Id="rId25" Type="http://schemas.openxmlformats.org/officeDocument/2006/relationships/customXml" Target="../ink/ink1.xml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0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49.png"/><Relationship Id="rId19" Type="http://schemas.openxmlformats.org/officeDocument/2006/relationships/image" Target="../media/image75.png"/><Relationship Id="rId31" Type="http://schemas.openxmlformats.org/officeDocument/2006/relationships/image" Target="../media/image44.png"/><Relationship Id="rId22" Type="http://schemas.openxmlformats.org/officeDocument/2006/relationships/image" Target="../media/image78.png"/><Relationship Id="rId27" Type="http://schemas.openxmlformats.org/officeDocument/2006/relationships/customXml" Target="../ink/ink2.xml"/><Relationship Id="rId30" Type="http://schemas.openxmlformats.org/officeDocument/2006/relationships/image" Target="../media/image43.png"/><Relationship Id="rId35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4.png"/><Relationship Id="rId26" Type="http://schemas.openxmlformats.org/officeDocument/2006/relationships/image" Target="../media/image81.png"/><Relationship Id="rId39" Type="http://schemas.openxmlformats.org/officeDocument/2006/relationships/image" Target="../media/image50.png"/><Relationship Id="rId21" Type="http://schemas.openxmlformats.org/officeDocument/2006/relationships/image" Target="../media/image77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17" Type="http://schemas.openxmlformats.org/officeDocument/2006/relationships/image" Target="../media/image73.png"/><Relationship Id="rId25" Type="http://schemas.openxmlformats.org/officeDocument/2006/relationships/customXml" Target="../ink/ink3.xml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customXml" Target="../ink/ink5.xml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0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47.png"/><Relationship Id="rId19" Type="http://schemas.openxmlformats.org/officeDocument/2006/relationships/image" Target="../media/image75.png"/><Relationship Id="rId31" Type="http://schemas.openxmlformats.org/officeDocument/2006/relationships/image" Target="../media/image42.png"/><Relationship Id="rId22" Type="http://schemas.openxmlformats.org/officeDocument/2006/relationships/image" Target="../media/image78.png"/><Relationship Id="rId27" Type="http://schemas.openxmlformats.org/officeDocument/2006/relationships/customXml" Target="../ink/ink4.xml"/><Relationship Id="rId30" Type="http://schemas.openxmlformats.org/officeDocument/2006/relationships/image" Target="../media/image85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4.png"/><Relationship Id="rId26" Type="http://schemas.openxmlformats.org/officeDocument/2006/relationships/image" Target="../media/image81.png"/><Relationship Id="rId39" Type="http://schemas.openxmlformats.org/officeDocument/2006/relationships/image" Target="../media/image50.png"/><Relationship Id="rId21" Type="http://schemas.openxmlformats.org/officeDocument/2006/relationships/image" Target="../media/image77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17" Type="http://schemas.openxmlformats.org/officeDocument/2006/relationships/image" Target="../media/image73.png"/><Relationship Id="rId25" Type="http://schemas.openxmlformats.org/officeDocument/2006/relationships/customXml" Target="../ink/ink6.xml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customXml" Target="../ink/ink8.xml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0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2.png"/><Relationship Id="rId36" Type="http://schemas.openxmlformats.org/officeDocument/2006/relationships/image" Target="../media/image47.png"/><Relationship Id="rId19" Type="http://schemas.openxmlformats.org/officeDocument/2006/relationships/image" Target="../media/image75.png"/><Relationship Id="rId31" Type="http://schemas.openxmlformats.org/officeDocument/2006/relationships/image" Target="../media/image42.png"/><Relationship Id="rId22" Type="http://schemas.openxmlformats.org/officeDocument/2006/relationships/image" Target="../media/image78.png"/><Relationship Id="rId27" Type="http://schemas.openxmlformats.org/officeDocument/2006/relationships/customXml" Target="../ink/ink7.xml"/><Relationship Id="rId30" Type="http://schemas.openxmlformats.org/officeDocument/2006/relationships/image" Target="../media/image85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5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488006"/>
            <a:ext cx="10314523" cy="23391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Exponential Time Requires Near-Maximum Circuit Size</a:t>
            </a:r>
            <a:endParaRPr lang="zh-CN" altLang="en-US" sz="5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7F65CBA-7D19-0178-F86F-AE3398D99C5A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0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154D0D-F047-81C4-B3FD-C315A7382233}"/>
              </a:ext>
            </a:extLst>
          </p:cNvPr>
          <p:cNvSpPr txBox="1"/>
          <p:nvPr/>
        </p:nvSpPr>
        <p:spPr>
          <a:xfrm>
            <a:off x="5154619" y="5215864"/>
            <a:ext cx="199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476258-01AF-5BAF-ACB3-93F45D13D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8" y="3295155"/>
            <a:ext cx="1740773" cy="175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532B493-95BC-67DD-007F-16C0F9E65B25}"/>
              </a:ext>
            </a:extLst>
          </p:cNvPr>
          <p:cNvSpPr txBox="1"/>
          <p:nvPr/>
        </p:nvSpPr>
        <p:spPr>
          <a:xfrm>
            <a:off x="820401" y="5215865"/>
            <a:ext cx="199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Lijie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Berkeley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B86AD0-622A-C071-2273-8405D7EB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506" y="3295154"/>
            <a:ext cx="1593035" cy="175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2DA7BEF-1272-58EE-9C88-8B43B46CEA9D}"/>
              </a:ext>
            </a:extLst>
          </p:cNvPr>
          <p:cNvSpPr txBox="1"/>
          <p:nvPr/>
        </p:nvSpPr>
        <p:spPr>
          <a:xfrm>
            <a:off x="2572585" y="5215865"/>
            <a:ext cx="2816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Shuichi Hirahara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NII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F086E00-A79C-139B-9102-0C1C0DFFB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464" y="3298184"/>
            <a:ext cx="1528073" cy="1755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D3A77AA-DBAE-F00C-BA28-F5219CE5F5D0}"/>
              </a:ext>
            </a:extLst>
          </p:cNvPr>
          <p:cNvSpPr txBox="1"/>
          <p:nvPr/>
        </p:nvSpPr>
        <p:spPr>
          <a:xfrm>
            <a:off x="7335520" y="3711039"/>
            <a:ext cx="145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Consolas" panose="020B0609020204030204" pitchFamily="49" charset="0"/>
              </a:rPr>
              <a:t>AND</a:t>
            </a:r>
            <a:endParaRPr lang="zh-CN" altLang="en-US" sz="5400" dirty="0">
              <a:latin typeface="Consolas" panose="020B0609020204030204" pitchFamily="49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A6D077-5B1D-F7F6-7D0D-4024817A7612}"/>
              </a:ext>
            </a:extLst>
          </p:cNvPr>
          <p:cNvSpPr txBox="1"/>
          <p:nvPr/>
        </p:nvSpPr>
        <p:spPr>
          <a:xfrm>
            <a:off x="2261202" y="5965608"/>
            <a:ext cx="3450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onsolas" panose="020B0609020204030204" pitchFamily="49" charset="0"/>
              </a:rPr>
              <a:t>https://arxiv.org/abs/2309.12912</a:t>
            </a:r>
            <a:endParaRPr lang="zh-CN" altLang="en-US" sz="1400" dirty="0">
              <a:latin typeface="Consolas" panose="020B0609020204030204" pitchFamily="49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EC67852-3E03-BB0E-DB79-9EAFCF9C2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83" y="3295154"/>
            <a:ext cx="1631594" cy="1755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BA5A7FF-E640-3B5A-7EBB-D89161CA3276}"/>
              </a:ext>
            </a:extLst>
          </p:cNvPr>
          <p:cNvSpPr txBox="1"/>
          <p:nvPr/>
        </p:nvSpPr>
        <p:spPr>
          <a:xfrm>
            <a:off x="9023297" y="5215865"/>
            <a:ext cx="1997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</a:p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NUS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129D6B-8A45-726D-7599-675364C261E3}"/>
              </a:ext>
            </a:extLst>
          </p:cNvPr>
          <p:cNvSpPr txBox="1"/>
          <p:nvPr/>
        </p:nvSpPr>
        <p:spPr>
          <a:xfrm>
            <a:off x="8338798" y="5965608"/>
            <a:ext cx="336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onsolas" panose="020B0609020204030204" pitchFamily="49" charset="0"/>
              </a:rPr>
              <a:t>https://arxiv.org/abs/2310.17762</a:t>
            </a:r>
            <a:endParaRPr lang="zh-CN" alt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6AF93A0-F05F-C967-F7EC-0FB0FD28751A}"/>
              </a:ext>
            </a:extLst>
          </p:cNvPr>
          <p:cNvSpPr txBox="1"/>
          <p:nvPr/>
        </p:nvSpPr>
        <p:spPr>
          <a:xfrm>
            <a:off x="7572167" y="2507026"/>
            <a:ext cx="397914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pigeons than holes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pigeons than holes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131EF3-92EB-0C08-0D34-026875B36CE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7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7D665F87-9C5D-53E9-0A70-975274A7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493904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17BA6968-8FDE-BD63-D9EB-AA1A4D8A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94" y="493904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323DDBD-ED01-0CF0-F7BD-1029559B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76" y="493903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9EFCFD84-D96A-991C-4CEC-B51D311F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58" y="493903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EA87DD94-42FC-7E52-A8BF-A32D8041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0" y="493903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DC78B6B5-0F09-7C41-58BE-39522CA4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922" y="4939038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AFEAAFF4-3028-F509-82C6-1B97FF82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04" y="4924997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25BA7AA-0956-5882-0B52-52D3F86B9D25}"/>
              </a:ext>
            </a:extLst>
          </p:cNvPr>
          <p:cNvCxnSpPr>
            <a:cxnSpLocks/>
            <a:stCxn id="37" idx="2"/>
            <a:endCxn id="22" idx="0"/>
          </p:cNvCxnSpPr>
          <p:nvPr/>
        </p:nvCxnSpPr>
        <p:spPr>
          <a:xfrm>
            <a:off x="2953510" y="4327691"/>
            <a:ext cx="4875403" cy="611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BDF1C3B-184D-D663-5E3F-627B4D104A3B}"/>
              </a:ext>
            </a:extLst>
          </p:cNvPr>
          <p:cNvCxnSpPr>
            <a:cxnSpLocks/>
            <a:stCxn id="38" idx="2"/>
            <a:endCxn id="19" idx="0"/>
          </p:cNvCxnSpPr>
          <p:nvPr/>
        </p:nvCxnSpPr>
        <p:spPr>
          <a:xfrm flipH="1">
            <a:off x="4383349" y="4494783"/>
            <a:ext cx="727683" cy="44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766164C-50E6-BB59-FB5B-1F7AC5B4FDBE}"/>
              </a:ext>
            </a:extLst>
          </p:cNvPr>
          <p:cNvCxnSpPr>
            <a:cxnSpLocks/>
            <a:stCxn id="39" idx="2"/>
            <a:endCxn id="26" idx="0"/>
          </p:cNvCxnSpPr>
          <p:nvPr/>
        </p:nvCxnSpPr>
        <p:spPr>
          <a:xfrm>
            <a:off x="6994314" y="4487623"/>
            <a:ext cx="4280163" cy="437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52C294ED-9146-9033-0AC5-3C5FAE3558F2}"/>
              </a:ext>
            </a:extLst>
          </p:cNvPr>
          <p:cNvSpPr txBox="1"/>
          <p:nvPr/>
        </p:nvSpPr>
        <p:spPr>
          <a:xfrm>
            <a:off x="530107" y="6078542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E00DECF-3C5B-DFDC-A923-96F307064A3D}"/>
              </a:ext>
            </a:extLst>
          </p:cNvPr>
          <p:cNvSpPr txBox="1"/>
          <p:nvPr/>
        </p:nvSpPr>
        <p:spPr>
          <a:xfrm>
            <a:off x="2285665" y="6092861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0FF0E10-CF74-1410-0CAD-DB2097B6ECA9}"/>
              </a:ext>
            </a:extLst>
          </p:cNvPr>
          <p:cNvSpPr txBox="1"/>
          <p:nvPr/>
        </p:nvSpPr>
        <p:spPr>
          <a:xfrm>
            <a:off x="5702504" y="6082175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6CC79D9-F875-37AD-B31C-1104762948D4}"/>
              </a:ext>
            </a:extLst>
          </p:cNvPr>
          <p:cNvSpPr txBox="1"/>
          <p:nvPr/>
        </p:nvSpPr>
        <p:spPr>
          <a:xfrm>
            <a:off x="9146205" y="6078542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我一定参加表情包图片gif动图- 求表情网,斗图从此不求人!">
            <a:extLst>
              <a:ext uri="{FF2B5EF4-FFF2-40B4-BE49-F238E27FC236}">
                <a16:creationId xmlns:a16="http://schemas.microsoft.com/office/drawing/2014/main" id="{BDE1385D-39E1-F932-957E-97ADFBB1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88" y="3174146"/>
            <a:ext cx="1502644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我一定参加鸽子表情包-鸽子表情包我一定来下载-乐游网手机下载站">
            <a:extLst>
              <a:ext uri="{FF2B5EF4-FFF2-40B4-BE49-F238E27FC236}">
                <a16:creationId xmlns:a16="http://schemas.microsoft.com/office/drawing/2014/main" id="{0DC9EBFA-5E7F-BA0A-8972-F8EF8D32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48" y="3189056"/>
            <a:ext cx="1072967" cy="1305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 descr="图片包含 徽标&#10;&#10;描述已自动生成">
            <a:extLst>
              <a:ext uri="{FF2B5EF4-FFF2-40B4-BE49-F238E27FC236}">
                <a16:creationId xmlns:a16="http://schemas.microsoft.com/office/drawing/2014/main" id="{0EED6A86-2E79-6E79-3593-0D5D1EF824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8" y="3181895"/>
            <a:ext cx="1352411" cy="130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6080996" y="4545241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dual weak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AEAD12F2-BA76-FB40-D83D-D9829C22438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8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F836875-89FB-BAD1-741A-F7725F861EE5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F836875-89FB-BAD1-741A-F7725F861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9547CA-0FE4-CC8F-3CEE-2AE38019529C}"/>
                  </a:ext>
                </a:extLst>
              </p:cNvPr>
              <p:cNvSpPr txBox="1"/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99547CA-0FE4-CC8F-3CEE-2AE380195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Results on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AD12F2-BA76-FB40-D83D-D9829C22438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9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28E3342-0607-C214-D25F-F40A9FEB5581}"/>
                  </a:ext>
                </a:extLst>
              </p:cNvPr>
              <p:cNvSpPr txBox="1"/>
              <p:nvPr/>
            </p:nvSpPr>
            <p:spPr>
              <a:xfrm>
                <a:off x="2178996" y="2262718"/>
                <a:ext cx="7879403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(CH</a:t>
                </a:r>
                <a:r>
                  <a:rPr lang="en-US" altLang="zh-CN" sz="2400" u="sng" dirty="0">
                    <a:solidFill>
                      <a:srgbClr val="F165D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infinitely-often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single-valued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range avoidance!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28E3342-0607-C214-D25F-F40A9FEB5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96" y="2262718"/>
                <a:ext cx="787940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9B1EA-75FC-DA86-EDC5-85A65505C3CE}"/>
                  </a:ext>
                </a:extLst>
              </p:cNvPr>
              <p:cNvSpPr txBox="1"/>
              <p:nvPr/>
            </p:nvSpPr>
            <p:spPr>
              <a:xfrm>
                <a:off x="2023354" y="4035077"/>
                <a:ext cx="838524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(Li):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single-valued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algorithm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range avoidance (on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 length)!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9B1EA-75FC-DA86-EDC5-85A65505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54" y="4035077"/>
                <a:ext cx="838524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AF01DD2-E5F9-457A-16DD-E1425E010D76}"/>
                  </a:ext>
                </a:extLst>
              </p:cNvPr>
              <p:cNvSpPr txBox="1"/>
              <p:nvPr/>
            </p:nvSpPr>
            <p:spPr>
              <a:xfrm>
                <a:off x="2791836" y="5453493"/>
                <a:ext cx="319067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a “single-valued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algorithm”???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AF01DD2-E5F9-457A-16DD-E1425E010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836" y="5453493"/>
                <a:ext cx="319067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15671F-2137-6469-7B1C-DFE99C4FB8F8}"/>
                  </a:ext>
                </a:extLst>
              </p:cNvPr>
              <p:cNvSpPr txBox="1"/>
              <p:nvPr/>
            </p:nvSpPr>
            <p:spPr>
              <a:xfrm>
                <a:off x="6626157" y="5453493"/>
                <a:ext cx="3044758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see “single-valued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0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algorithms” later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515671F-2137-6469-7B1C-DFE99C4F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157" y="5453493"/>
                <a:ext cx="304475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7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are just corollaries…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AD12F2-BA76-FB40-D83D-D9829C22438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10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9B1EA-75FC-DA86-EDC5-85A65505C3CE}"/>
                  </a:ext>
                </a:extLst>
              </p:cNvPr>
              <p:cNvSpPr txBox="1"/>
              <p:nvPr/>
            </p:nvSpPr>
            <p:spPr>
              <a:xfrm>
                <a:off x="1040860" y="1989869"/>
                <a:ext cx="600196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(Li):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single-valued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for range avoidance (on every input length)!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9B1EA-75FC-DA86-EDC5-85A65505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0" y="1989869"/>
                <a:ext cx="6001965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7F450BDA-92EF-08BB-A21B-A75A7D8267A1}"/>
              </a:ext>
            </a:extLst>
          </p:cNvPr>
          <p:cNvGrpSpPr/>
          <p:nvPr/>
        </p:nvGrpSpPr>
        <p:grpSpPr>
          <a:xfrm>
            <a:off x="1008988" y="4547248"/>
            <a:ext cx="4810442" cy="2162732"/>
            <a:chOff x="5397742" y="3895545"/>
            <a:chExt cx="4810442" cy="216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流程图: 手动操作 4">
                  <a:extLst>
                    <a:ext uri="{FF2B5EF4-FFF2-40B4-BE49-F238E27FC236}">
                      <a16:creationId xmlns:a16="http://schemas.microsoft.com/office/drawing/2014/main" id="{A6004414-B33A-E641-0853-7134A61D14C9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1DE0C69D-A6A5-663F-1755-C484F2899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7445422-D16D-0844-74A2-25F20DCA399B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24BC065-1CDE-A935-70CC-57A6DE2E2F17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EC6AE41C-B341-6724-A04D-D82B30E074D8}"/>
                    </a:ext>
                  </a:extLst>
                </p:cNvPr>
                <p:cNvSpPr txBox="1"/>
                <p:nvPr/>
              </p:nvSpPr>
              <p:spPr>
                <a:xfrm>
                  <a:off x="7116161" y="3895545"/>
                  <a:ext cx="252099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truth table of the 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49D28DA-C3CE-CDAA-37F7-951B4C86C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1" y="3895545"/>
                  <a:ext cx="2520992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2663" t="-3448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B622B22C-4DF1-78D9-203D-B3A085A53E0A}"/>
                    </a:ext>
                  </a:extLst>
                </p:cNvPr>
                <p:cNvSpPr txBox="1"/>
                <p:nvPr/>
              </p:nvSpPr>
              <p:spPr>
                <a:xfrm>
                  <a:off x="6896682" y="5308072"/>
                  <a:ext cx="3311502" cy="750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description of a size-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9A8A9E3-91EC-D6CC-F81F-ED1689CF3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682" y="5308072"/>
                  <a:ext cx="3311502" cy="750205"/>
                </a:xfrm>
                <a:prstGeom prst="rect">
                  <a:avLst/>
                </a:prstGeom>
                <a:blipFill>
                  <a:blip r:embed="rId7"/>
                  <a:stretch>
                    <a:fillRect l="-2026" r="-2762" b="-138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B915A19-FDB2-2DC8-0804-9AFFE67D9EF4}"/>
                  </a:ext>
                </a:extLst>
              </p:cNvPr>
              <p:cNvSpPr txBox="1"/>
              <p:nvPr/>
            </p:nvSpPr>
            <p:spPr>
              <a:xfrm>
                <a:off x="6943603" y="3603045"/>
                <a:ext cx="4924142" cy="255454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Solving range avoidance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proving circuit lower bounds!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 solving range avoidance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= proving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E.g. solving range avoidance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= proving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B915A19-FDB2-2DC8-0804-9AFFE67D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603" y="3603045"/>
                <a:ext cx="4924142" cy="25545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5C9774A-A712-CB7F-91D6-34BF2DC3F2C8}"/>
                  </a:ext>
                </a:extLst>
              </p:cNvPr>
              <p:cNvSpPr txBox="1"/>
              <p:nvPr/>
            </p:nvSpPr>
            <p:spPr>
              <a:xfrm>
                <a:off x="3205839" y="5251889"/>
                <a:ext cx="278260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stands for “the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ruth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able generator”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5C9774A-A712-CB7F-91D6-34BF2DC3F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839" y="5251889"/>
                <a:ext cx="278260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0E9E3D8-D028-5816-F203-219E5262E047}"/>
                  </a:ext>
                </a:extLst>
              </p:cNvPr>
              <p:cNvSpPr txBox="1"/>
              <p:nvPr/>
            </p:nvSpPr>
            <p:spPr>
              <a:xfrm>
                <a:off x="457200" y="3356230"/>
                <a:ext cx="6138153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Parameters</a:t>
                </a:r>
                <a:endParaRPr lang="en-US" altLang="zh-CN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Want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circuit complexity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 truth table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has length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0E9E3D8-D028-5816-F203-219E5262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6230"/>
                <a:ext cx="6138153" cy="10772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7B782A7-109A-B267-E9F0-9D1EC12DAE10}"/>
                  </a:ext>
                </a:extLst>
              </p:cNvPr>
              <p:cNvSpPr txBox="1"/>
              <p:nvPr/>
            </p:nvSpPr>
            <p:spPr>
              <a:xfrm>
                <a:off x="7328008" y="2402732"/>
                <a:ext cx="4155332" cy="52322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altLang="zh-CN" sz="2800" b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altLang="zh-CN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800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r>
                        <a:rPr lang="en-US" altLang="zh-C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0.01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‼!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7B782A7-109A-B267-E9F0-9D1EC12DA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008" y="2402732"/>
                <a:ext cx="415533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9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Beginning of Our Journey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hard is it to prove the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ual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eak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igeon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rinciple?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Henceforth “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dwPHP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418CE91-E789-04DE-A627-FD7993209435}"/>
              </a:ext>
            </a:extLst>
          </p:cNvPr>
          <p:cNvSpPr txBox="1"/>
          <p:nvPr/>
        </p:nvSpPr>
        <p:spPr>
          <a:xfrm>
            <a:off x="8974389" y="2538894"/>
            <a:ext cx="273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“bounded arithmetic”?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B1313CCA-8E68-C5C7-2175-4DCE22332E30}"/>
                  </a:ext>
                </a:extLst>
              </p14:cNvPr>
              <p14:cNvContentPartPr/>
              <p14:nvPr/>
            </p14:nvContentPartPr>
            <p14:xfrm>
              <a:off x="9113265" y="2180805"/>
              <a:ext cx="2460960" cy="3722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B1313CCA-8E68-C5C7-2175-4DCE22332E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5625" y="2163165"/>
                <a:ext cx="249660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2E3D2E80-486D-72BA-E48A-B09F84D7B412}"/>
              </a:ext>
            </a:extLst>
          </p:cNvPr>
          <p:cNvGrpSpPr/>
          <p:nvPr/>
        </p:nvGrpSpPr>
        <p:grpSpPr>
          <a:xfrm>
            <a:off x="9850501" y="4151498"/>
            <a:ext cx="1543357" cy="2119304"/>
            <a:chOff x="9743844" y="4148173"/>
            <a:chExt cx="1543357" cy="2119304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70DC775-9FA7-DE74-60ED-8E10AD749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207" y="4148173"/>
              <a:ext cx="1324632" cy="17499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6AA7F37-73FE-26A4-55E8-308EE6909029}"/>
                </a:ext>
              </a:extLst>
            </p:cNvPr>
            <p:cNvSpPr txBox="1"/>
            <p:nvPr/>
          </p:nvSpPr>
          <p:spPr>
            <a:xfrm>
              <a:off x="9743844" y="5898145"/>
              <a:ext cx="1543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Emil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Jeřábek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19A7EC8-CA23-DF7E-ACF1-A0D94A9C1D1F}"/>
              </a:ext>
            </a:extLst>
          </p:cNvPr>
          <p:cNvSpPr txBox="1"/>
          <p:nvPr/>
        </p:nvSpPr>
        <p:spPr>
          <a:xfrm>
            <a:off x="0" y="6550223"/>
            <a:ext cx="551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Emil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Jeřábek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https://users.math.cas.cz/~jerabek/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62FF16-F889-80E2-BAE1-1E6B2D363026}"/>
                  </a:ext>
                </a:extLst>
              </p:cNvPr>
              <p:cNvSpPr txBox="1"/>
              <p:nvPr/>
            </p:nvSpPr>
            <p:spPr>
              <a:xfrm>
                <a:off x="1461980" y="4703518"/>
                <a:ext cx="6106139" cy="8352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Jeřábek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Over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dwPHP 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equivalent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Shannon’s theorem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62FF16-F889-80E2-BAE1-1E6B2D36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80" y="4703518"/>
                <a:ext cx="6106139" cy="8352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487141D5-A4B8-B0DC-3D2E-8E2C78EF0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717" y="2815901"/>
            <a:ext cx="6261867" cy="16512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730B4EB-74F6-667B-66F4-F6651412D2B6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11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C9FDDDB-4649-225F-7C26-864AA328C864}"/>
                  </a:ext>
                </a:extLst>
              </p:cNvPr>
              <p:cNvSpPr txBox="1"/>
              <p:nvPr/>
            </p:nvSpPr>
            <p:spPr>
              <a:xfrm>
                <a:off x="4249497" y="5666706"/>
                <a:ext cx="4786009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Shannon’s theorem: There is a Boolean function with circuit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C9FDDDB-4649-225F-7C26-864AA328C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97" y="5666706"/>
                <a:ext cx="478600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5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dwPHP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730B4EB-74F6-667B-66F4-F6651412D2B6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8079E3-B7CD-7149-D695-BAEA4F4F3E25}"/>
                  </a:ext>
                </a:extLst>
              </p:cNvPr>
              <p:cNvSpPr txBox="1"/>
              <p:nvPr/>
            </p:nvSpPr>
            <p:spPr>
              <a:xfrm>
                <a:off x="3723408" y="2300481"/>
                <a:ext cx="545073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Given a 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bits, there is a string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not in the range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8079E3-B7CD-7149-D695-BAEA4F4F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08" y="2300481"/>
                <a:ext cx="545073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5A56F3-467B-3B27-A5D5-AAC9A77D3BD0}"/>
                  </a:ext>
                </a:extLst>
              </p:cNvPr>
              <p:cNvSpPr txBox="1"/>
              <p:nvPr/>
            </p:nvSpPr>
            <p:spPr>
              <a:xfrm>
                <a:off x="130628" y="4935101"/>
                <a:ext cx="615666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There is a Boolean function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5A56F3-467B-3B27-A5D5-AAC9A77D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4935101"/>
                <a:ext cx="615666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B85F0E8-AE30-C37F-FE58-365E92DF4775}"/>
              </a:ext>
            </a:extLst>
          </p:cNvPr>
          <p:cNvGrpSpPr/>
          <p:nvPr/>
        </p:nvGrpSpPr>
        <p:grpSpPr>
          <a:xfrm>
            <a:off x="9574072" y="2047835"/>
            <a:ext cx="2099420" cy="1895491"/>
            <a:chOff x="5397742" y="3895545"/>
            <a:chExt cx="2099420" cy="1895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E5BDADEF-9097-C027-FF44-7CC8EB5FE112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940736D-7046-D46C-1C48-97F303CE92C7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7FD899A-377A-7364-C261-D65C0FA53DA1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C61D1C90-03A9-175F-458B-6963DC591E52}"/>
                    </a:ext>
                  </a:extLst>
                </p:cNvPr>
                <p:cNvSpPr txBox="1"/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37C1E9-AB38-D842-A75E-8F3E1A4A5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49E25ED-5024-1B4F-C8A6-80E87E24AA5D}"/>
                    </a:ext>
                  </a:extLst>
                </p:cNvPr>
                <p:cNvSpPr txBox="1"/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60D9ED6-67E7-166C-2CA2-8BA996B4A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EB8C95-E956-20F2-1C17-62D3A42E6034}"/>
                  </a:ext>
                </a:extLst>
              </p:cNvPr>
              <p:cNvSpPr txBox="1"/>
              <p:nvPr/>
            </p:nvSpPr>
            <p:spPr>
              <a:xfrm>
                <a:off x="4037171" y="3155675"/>
                <a:ext cx="482320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EB8C95-E956-20F2-1C17-62D3A42E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71" y="3155675"/>
                <a:ext cx="482320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266CC49D-567D-0B7B-0903-DA23CFF7D7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544" y="2075874"/>
            <a:ext cx="2975534" cy="20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C485EF9-C1DA-0B4A-DE1F-F0AF112F53C2}"/>
                  </a:ext>
                </a:extLst>
              </p:cNvPr>
              <p:cNvSpPr txBox="1"/>
              <p:nvPr/>
            </p:nvSpPr>
            <p:spPr>
              <a:xfrm>
                <a:off x="295213" y="4253425"/>
                <a:ext cx="3428195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C485EF9-C1DA-0B4A-DE1F-F0AF112F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4253425"/>
                <a:ext cx="3428195" cy="465897"/>
              </a:xfrm>
              <a:prstGeom prst="rect">
                <a:avLst/>
              </a:prstGeom>
              <a:blipFill>
                <a:blip r:embed="rId2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1F2A61CF-5E2F-CAF7-8E03-A4735C31D51D}"/>
              </a:ext>
            </a:extLst>
          </p:cNvPr>
          <p:cNvGrpSpPr/>
          <p:nvPr/>
        </p:nvGrpSpPr>
        <p:grpSpPr>
          <a:xfrm>
            <a:off x="6654517" y="4581158"/>
            <a:ext cx="4810442" cy="2162732"/>
            <a:chOff x="5397742" y="3895545"/>
            <a:chExt cx="4810442" cy="216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流程图: 手动操作 26">
                  <a:extLst>
                    <a:ext uri="{FF2B5EF4-FFF2-40B4-BE49-F238E27FC236}">
                      <a16:creationId xmlns:a16="http://schemas.microsoft.com/office/drawing/2014/main" id="{65AEF53F-8918-2688-DB8A-DC964DFE4CB7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1DE0C69D-A6A5-663F-1755-C484F2899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91D7E88-FEC2-A610-C2D9-9B18956BA418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DCCDBC6-7425-B0C6-6B72-1421B331DB53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514697F-2E6E-AE74-8A9E-97D9E2574062}"/>
                    </a:ext>
                  </a:extLst>
                </p:cNvPr>
                <p:cNvSpPr txBox="1"/>
                <p:nvPr/>
              </p:nvSpPr>
              <p:spPr>
                <a:xfrm>
                  <a:off x="7116161" y="3895545"/>
                  <a:ext cx="252099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truth table of the 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514697F-2E6E-AE74-8A9E-97D9E2574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1" y="3895545"/>
                  <a:ext cx="2520992" cy="707886"/>
                </a:xfrm>
                <a:prstGeom prst="rect">
                  <a:avLst/>
                </a:prstGeom>
                <a:blipFill>
                  <a:blip r:embed="rId22"/>
                  <a:stretch>
                    <a:fillRect l="-2663" t="-4310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F19395D-85EA-3A54-F687-072C858695D2}"/>
                    </a:ext>
                  </a:extLst>
                </p:cNvPr>
                <p:cNvSpPr txBox="1"/>
                <p:nvPr/>
              </p:nvSpPr>
              <p:spPr>
                <a:xfrm>
                  <a:off x="6896682" y="5308072"/>
                  <a:ext cx="3311502" cy="750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description of a size-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F19395D-85EA-3A54-F687-072C85869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682" y="5308072"/>
                  <a:ext cx="3311502" cy="750205"/>
                </a:xfrm>
                <a:prstGeom prst="rect">
                  <a:avLst/>
                </a:prstGeom>
                <a:blipFill>
                  <a:blip r:embed="rId23"/>
                  <a:stretch>
                    <a:fillRect l="-2026" r="-2762" b="-138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FCDD8B0-93EA-DBB3-E859-841D437EA70D}"/>
                  </a:ext>
                </a:extLst>
              </p:cNvPr>
              <p:cNvSpPr txBox="1"/>
              <p:nvPr/>
            </p:nvSpPr>
            <p:spPr>
              <a:xfrm>
                <a:off x="1264336" y="5822168"/>
                <a:ext cx="388925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Special case of </a:t>
                </a:r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FCDD8B0-93EA-DBB3-E859-841D437E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36" y="5822168"/>
                <a:ext cx="388925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C50D219-8B95-4212-2B4A-945FE722EE3B}"/>
                  </a:ext>
                </a:extLst>
              </p:cNvPr>
              <p:cNvSpPr txBox="1"/>
              <p:nvPr/>
            </p:nvSpPr>
            <p:spPr>
              <a:xfrm>
                <a:off x="10601011" y="4371033"/>
                <a:ext cx="10724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C50D219-8B95-4212-2B4A-945FE722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011" y="4371033"/>
                <a:ext cx="1072481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74E0B556-2553-EDD8-3AD5-69A10BEE440A}"/>
              </a:ext>
            </a:extLst>
          </p:cNvPr>
          <p:cNvGrpSpPr/>
          <p:nvPr/>
        </p:nvGrpSpPr>
        <p:grpSpPr>
          <a:xfrm>
            <a:off x="4549269" y="3658177"/>
            <a:ext cx="717481" cy="1195576"/>
            <a:chOff x="4549269" y="3658177"/>
            <a:chExt cx="717481" cy="1195576"/>
          </a:xfrm>
        </p:grpSpPr>
        <p:sp>
          <p:nvSpPr>
            <p:cNvPr id="35" name="箭头: 下 34">
              <a:extLst>
                <a:ext uri="{FF2B5EF4-FFF2-40B4-BE49-F238E27FC236}">
                  <a16:creationId xmlns:a16="http://schemas.microsoft.com/office/drawing/2014/main" id="{3ED62C38-8081-6C19-6022-0842AC1CFAE3}"/>
                </a:ext>
              </a:extLst>
            </p:cNvPr>
            <p:cNvSpPr/>
            <p:nvPr/>
          </p:nvSpPr>
          <p:spPr>
            <a:xfrm>
              <a:off x="4662435" y="3658177"/>
              <a:ext cx="491151" cy="119557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8D44B16-1F16-D0B1-E888-226096FA2825}"/>
                </a:ext>
              </a:extLst>
            </p:cNvPr>
            <p:cNvSpPr txBox="1"/>
            <p:nvPr/>
          </p:nvSpPr>
          <p:spPr>
            <a:xfrm>
              <a:off x="4549269" y="4001701"/>
              <a:ext cx="717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841C621-8B02-1F1D-B6BA-24B811B7018E}"/>
              </a:ext>
            </a:extLst>
          </p:cNvPr>
          <p:cNvGrpSpPr/>
          <p:nvPr/>
        </p:nvGrpSpPr>
        <p:grpSpPr>
          <a:xfrm>
            <a:off x="5406260" y="3658177"/>
            <a:ext cx="1372701" cy="1195576"/>
            <a:chOff x="5406260" y="3658177"/>
            <a:chExt cx="1372701" cy="1195576"/>
          </a:xfrm>
        </p:grpSpPr>
        <p:sp>
          <p:nvSpPr>
            <p:cNvPr id="37" name="箭头: 上 36">
              <a:extLst>
                <a:ext uri="{FF2B5EF4-FFF2-40B4-BE49-F238E27FC236}">
                  <a16:creationId xmlns:a16="http://schemas.microsoft.com/office/drawing/2014/main" id="{DEFDF46B-B4FB-501A-9BDD-4103960317D9}"/>
                </a:ext>
              </a:extLst>
            </p:cNvPr>
            <p:cNvSpPr/>
            <p:nvPr/>
          </p:nvSpPr>
          <p:spPr>
            <a:xfrm>
              <a:off x="5848141" y="3658177"/>
              <a:ext cx="491151" cy="1195576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26E6CBE-C7C0-C5A3-700E-46D3B46EA07A}"/>
                </a:ext>
              </a:extLst>
            </p:cNvPr>
            <p:cNvSpPr txBox="1"/>
            <p:nvPr/>
          </p:nvSpPr>
          <p:spPr>
            <a:xfrm>
              <a:off x="5406260" y="4006676"/>
              <a:ext cx="137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interesting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1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1" grpId="0" animBg="1"/>
      <p:bldP spid="25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¬</m:t>
                    </m:r>
                  </m:oMath>
                </a14:m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¬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730B4EB-74F6-667B-66F4-F6651412D2B6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12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8079E3-B7CD-7149-D695-BAEA4F4F3E25}"/>
                  </a:ext>
                </a:extLst>
              </p:cNvPr>
              <p:cNvSpPr txBox="1"/>
              <p:nvPr/>
            </p:nvSpPr>
            <p:spPr>
              <a:xfrm>
                <a:off x="3723408" y="2300481"/>
                <a:ext cx="545073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¬</m:t>
                    </m:r>
                  </m:oMath>
                </a14:m>
                <a:r>
                  <a:rPr lang="en-US" altLang="zh-CN" sz="2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There is a 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can output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every length-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string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78079E3-B7CD-7149-D695-BAEA4F4F3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408" y="2300481"/>
                <a:ext cx="545073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5A56F3-467B-3B27-A5D5-AAC9A77D3BD0}"/>
                  </a:ext>
                </a:extLst>
              </p:cNvPr>
              <p:cNvSpPr txBox="1"/>
              <p:nvPr/>
            </p:nvSpPr>
            <p:spPr>
              <a:xfrm>
                <a:off x="130628" y="4935101"/>
                <a:ext cx="6156667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¬</m:t>
                    </m:r>
                  </m:oMath>
                </a14:m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Every (!) Boolean function has circuits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0.01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45A56F3-467B-3B27-A5D5-AAC9A77D3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4935101"/>
                <a:ext cx="615666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>
            <a:extLst>
              <a:ext uri="{FF2B5EF4-FFF2-40B4-BE49-F238E27FC236}">
                <a16:creationId xmlns:a16="http://schemas.microsoft.com/office/drawing/2014/main" id="{CB85F0E8-AE30-C37F-FE58-365E92DF4775}"/>
              </a:ext>
            </a:extLst>
          </p:cNvPr>
          <p:cNvGrpSpPr/>
          <p:nvPr/>
        </p:nvGrpSpPr>
        <p:grpSpPr>
          <a:xfrm>
            <a:off x="9574072" y="2047835"/>
            <a:ext cx="2099420" cy="1895491"/>
            <a:chOff x="5397742" y="3895545"/>
            <a:chExt cx="2099420" cy="1895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E5BDADEF-9097-C027-FF44-7CC8EB5FE112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940736D-7046-D46C-1C48-97F303CE92C7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7FD899A-377A-7364-C261-D65C0FA53DA1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C61D1C90-03A9-175F-458B-6963DC591E52}"/>
                    </a:ext>
                  </a:extLst>
                </p:cNvPr>
                <p:cNvSpPr txBox="1"/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37C1E9-AB38-D842-A75E-8F3E1A4A5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249E25ED-5024-1B4F-C8A6-80E87E24AA5D}"/>
                    </a:ext>
                  </a:extLst>
                </p:cNvPr>
                <p:cNvSpPr txBox="1"/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60D9ED6-67E7-166C-2CA2-8BA996B4A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EB8C95-E956-20F2-1C17-62D3A42E6034}"/>
                  </a:ext>
                </a:extLst>
              </p:cNvPr>
              <p:cNvSpPr txBox="1"/>
              <p:nvPr/>
            </p:nvSpPr>
            <p:spPr>
              <a:xfrm>
                <a:off x="4037171" y="3155675"/>
                <a:ext cx="482320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EEB8C95-E956-20F2-1C17-62D3A42E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71" y="3155675"/>
                <a:ext cx="482320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>
            <a:extLst>
              <a:ext uri="{FF2B5EF4-FFF2-40B4-BE49-F238E27FC236}">
                <a16:creationId xmlns:a16="http://schemas.microsoft.com/office/drawing/2014/main" id="{266CC49D-567D-0B7B-0903-DA23CFF7D7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544" y="2075874"/>
            <a:ext cx="2975534" cy="2078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C485EF9-C1DA-0B4A-DE1F-F0AF112F53C2}"/>
                  </a:ext>
                </a:extLst>
              </p:cNvPr>
              <p:cNvSpPr txBox="1"/>
              <p:nvPr/>
            </p:nvSpPr>
            <p:spPr>
              <a:xfrm>
                <a:off x="295213" y="4253425"/>
                <a:ext cx="3428195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C485EF9-C1DA-0B4A-DE1F-F0AF112F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13" y="4253425"/>
                <a:ext cx="3428195" cy="465897"/>
              </a:xfrm>
              <a:prstGeom prst="rect">
                <a:avLst/>
              </a:prstGeom>
              <a:blipFill>
                <a:blip r:embed="rId2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1F2A61CF-5E2F-CAF7-8E03-A4735C31D51D}"/>
              </a:ext>
            </a:extLst>
          </p:cNvPr>
          <p:cNvGrpSpPr/>
          <p:nvPr/>
        </p:nvGrpSpPr>
        <p:grpSpPr>
          <a:xfrm>
            <a:off x="6654517" y="4581158"/>
            <a:ext cx="4810442" cy="2162732"/>
            <a:chOff x="5397742" y="3895545"/>
            <a:chExt cx="4810442" cy="216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流程图: 手动操作 26">
                  <a:extLst>
                    <a:ext uri="{FF2B5EF4-FFF2-40B4-BE49-F238E27FC236}">
                      <a16:creationId xmlns:a16="http://schemas.microsoft.com/office/drawing/2014/main" id="{65AEF53F-8918-2688-DB8A-DC964DFE4CB7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𝑇𝑇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15" name="流程图: 手动操作 14">
                  <a:extLst>
                    <a:ext uri="{FF2B5EF4-FFF2-40B4-BE49-F238E27FC236}">
                      <a16:creationId xmlns:a16="http://schemas.microsoft.com/office/drawing/2014/main" id="{1DE0C69D-A6A5-663F-1755-C484F2899F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91D7E88-FEC2-A610-C2D9-9B18956BA418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DCCDBC6-7425-B0C6-6B72-1421B331DB53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514697F-2E6E-AE74-8A9E-97D9E2574062}"/>
                    </a:ext>
                  </a:extLst>
                </p:cNvPr>
                <p:cNvSpPr txBox="1"/>
                <p:nvPr/>
              </p:nvSpPr>
              <p:spPr>
                <a:xfrm>
                  <a:off x="7116161" y="3895545"/>
                  <a:ext cx="252099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truth table of the 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514697F-2E6E-AE74-8A9E-97D9E2574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1" y="3895545"/>
                  <a:ext cx="2520992" cy="707886"/>
                </a:xfrm>
                <a:prstGeom prst="rect">
                  <a:avLst/>
                </a:prstGeom>
                <a:blipFill>
                  <a:blip r:embed="rId22"/>
                  <a:stretch>
                    <a:fillRect l="-2663" t="-4310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F19395D-85EA-3A54-F687-072C858695D2}"/>
                    </a:ext>
                  </a:extLst>
                </p:cNvPr>
                <p:cNvSpPr txBox="1"/>
                <p:nvPr/>
              </p:nvSpPr>
              <p:spPr>
                <a:xfrm>
                  <a:off x="6896682" y="5308072"/>
                  <a:ext cx="3311502" cy="750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0.02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description of a size-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F19395D-85EA-3A54-F687-072C85869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682" y="5308072"/>
                  <a:ext cx="3311502" cy="750205"/>
                </a:xfrm>
                <a:prstGeom prst="rect">
                  <a:avLst/>
                </a:prstGeom>
                <a:blipFill>
                  <a:blip r:embed="rId23"/>
                  <a:stretch>
                    <a:fillRect l="-2026" r="-2762" b="-1382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FCDD8B0-93EA-DBB3-E859-841D437EA70D}"/>
                  </a:ext>
                </a:extLst>
              </p:cNvPr>
              <p:cNvSpPr txBox="1"/>
              <p:nvPr/>
            </p:nvSpPr>
            <p:spPr>
              <a:xfrm>
                <a:off x="1264336" y="5822168"/>
                <a:ext cx="400100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Special case of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¬</m:t>
                    </m:r>
                  </m:oMath>
                </a14:m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FCDD8B0-93EA-DBB3-E859-841D437E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36" y="5822168"/>
                <a:ext cx="400100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C50D219-8B95-4212-2B4A-945FE722EE3B}"/>
                  </a:ext>
                </a:extLst>
              </p:cNvPr>
              <p:cNvSpPr txBox="1"/>
              <p:nvPr/>
            </p:nvSpPr>
            <p:spPr>
              <a:xfrm>
                <a:off x="10601011" y="4371033"/>
                <a:ext cx="10724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C50D219-8B95-4212-2B4A-945FE722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011" y="4371033"/>
                <a:ext cx="1072481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8C152DD0-2259-2A17-7309-33B55AFCD127}"/>
              </a:ext>
            </a:extLst>
          </p:cNvPr>
          <p:cNvGrpSpPr/>
          <p:nvPr/>
        </p:nvGrpSpPr>
        <p:grpSpPr>
          <a:xfrm>
            <a:off x="5406260" y="3658177"/>
            <a:ext cx="1372701" cy="1195576"/>
            <a:chOff x="5406260" y="3658177"/>
            <a:chExt cx="1372701" cy="1195576"/>
          </a:xfrm>
        </p:grpSpPr>
        <p:sp>
          <p:nvSpPr>
            <p:cNvPr id="35" name="箭头: 下 34">
              <a:extLst>
                <a:ext uri="{FF2B5EF4-FFF2-40B4-BE49-F238E27FC236}">
                  <a16:creationId xmlns:a16="http://schemas.microsoft.com/office/drawing/2014/main" id="{3ED62C38-8081-6C19-6022-0842AC1CFAE3}"/>
                </a:ext>
              </a:extLst>
            </p:cNvPr>
            <p:cNvSpPr/>
            <p:nvPr/>
          </p:nvSpPr>
          <p:spPr>
            <a:xfrm>
              <a:off x="5848141" y="3658177"/>
              <a:ext cx="491151" cy="119557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26E6CBE-C7C0-C5A3-700E-46D3B46EA07A}"/>
                </a:ext>
              </a:extLst>
            </p:cNvPr>
            <p:cNvSpPr txBox="1"/>
            <p:nvPr/>
          </p:nvSpPr>
          <p:spPr>
            <a:xfrm>
              <a:off x="5406260" y="4006676"/>
              <a:ext cx="1372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interesting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31A6648-1582-F6F9-47F0-BAF20E15C527}"/>
                  </a:ext>
                </a:extLst>
              </p:cNvPr>
              <p:cNvSpPr txBox="1"/>
              <p:nvPr/>
            </p:nvSpPr>
            <p:spPr>
              <a:xfrm>
                <a:off x="6612289" y="1770483"/>
                <a:ext cx="30823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for simplicity that the output length is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31A6648-1582-F6F9-47F0-BAF20E15C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89" y="1770483"/>
                <a:ext cx="3082336" cy="523220"/>
              </a:xfrm>
              <a:prstGeom prst="rect">
                <a:avLst/>
              </a:prstGeom>
              <a:blipFill>
                <a:blip r:embed="rId27"/>
                <a:stretch>
                  <a:fillRect l="-594" t="-1163" r="-594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9B414BE6-3157-8D92-0C1A-1476BCE4AF46}"/>
              </a:ext>
            </a:extLst>
          </p:cNvPr>
          <p:cNvGrpSpPr/>
          <p:nvPr/>
        </p:nvGrpSpPr>
        <p:grpSpPr>
          <a:xfrm>
            <a:off x="3611907" y="3378338"/>
            <a:ext cx="5847335" cy="1649845"/>
            <a:chOff x="4599993" y="3391327"/>
            <a:chExt cx="5847335" cy="1649845"/>
          </a:xfrm>
        </p:grpSpPr>
        <p:sp>
          <p:nvSpPr>
            <p:cNvPr id="4" name="对话气泡: 椭圆形 3">
              <a:extLst>
                <a:ext uri="{FF2B5EF4-FFF2-40B4-BE49-F238E27FC236}">
                  <a16:creationId xmlns:a16="http://schemas.microsoft.com/office/drawing/2014/main" id="{A7ED34B7-95AD-7447-62BA-33669B26D15A}"/>
                </a:ext>
              </a:extLst>
            </p:cNvPr>
            <p:cNvSpPr/>
            <p:nvPr/>
          </p:nvSpPr>
          <p:spPr>
            <a:xfrm>
              <a:off x="4599993" y="3391327"/>
              <a:ext cx="5847335" cy="1649845"/>
            </a:xfrm>
            <a:prstGeom prst="wedgeEllipseCallout">
              <a:avLst>
                <a:gd name="adj1" fmla="val -58840"/>
                <a:gd name="adj2" fmla="val -43713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FE70DE0-E39F-8759-1F3C-0CF057BFC9C7}"/>
                </a:ext>
              </a:extLst>
            </p:cNvPr>
            <p:cNvSpPr txBox="1"/>
            <p:nvPr/>
          </p:nvSpPr>
          <p:spPr>
            <a:xfrm>
              <a:off x="6022140" y="3448575"/>
              <a:ext cx="2913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Need to prove: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93E9F27B-8571-F29E-4DDB-E65207F26B3B}"/>
                    </a:ext>
                  </a:extLst>
                </p:cNvPr>
                <p:cNvSpPr txBox="1"/>
                <p:nvPr/>
              </p:nvSpPr>
              <p:spPr>
                <a:xfrm>
                  <a:off x="5114610" y="3816140"/>
                  <a:ext cx="50205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I can compress every </a:t>
                  </a:r>
                  <a14:m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bits into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bits,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93E9F27B-8571-F29E-4DDB-E65207F26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10" y="3816140"/>
                  <a:ext cx="5020599" cy="400110"/>
                </a:xfrm>
                <a:prstGeom prst="rect">
                  <a:avLst/>
                </a:prstGeom>
                <a:blipFill>
                  <a:blip r:embed="rId28"/>
                  <a:stretch>
                    <a:fillRect l="-1335" t="-7576" b="-2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B9177E1-8E7D-4DBD-284B-DE5D1103451C}"/>
                    </a:ext>
                  </a:extLst>
                </p:cNvPr>
                <p:cNvSpPr txBox="1"/>
                <p:nvPr/>
              </p:nvSpPr>
              <p:spPr>
                <a:xfrm>
                  <a:off x="5114611" y="4128532"/>
                  <a:ext cx="514283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Then I can find a size-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0.01</m:t>
                          </m:r>
                        </m:sup>
                      </m:sSup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for every length-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truth table.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B9177E1-8E7D-4DBD-284B-DE5D11034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611" y="4128532"/>
                  <a:ext cx="5142836" cy="707886"/>
                </a:xfrm>
                <a:prstGeom prst="rect">
                  <a:avLst/>
                </a:prstGeom>
                <a:blipFill>
                  <a:blip r:embed="rId29"/>
                  <a:stretch>
                    <a:fillRect l="-1303" t="-3448" r="-474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79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GGM Construction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184C20-7B36-C5E6-1EB7-3B87746BCCE0}"/>
              </a:ext>
            </a:extLst>
          </p:cNvPr>
          <p:cNvGrpSpPr/>
          <p:nvPr/>
        </p:nvGrpSpPr>
        <p:grpSpPr>
          <a:xfrm>
            <a:off x="689081" y="2585560"/>
            <a:ext cx="11692520" cy="468205"/>
            <a:chOff x="369540" y="1946386"/>
            <a:chExt cx="11692520" cy="468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68DC2CB-7C6D-E9C8-23B1-C82E029D0DD6}"/>
                    </a:ext>
                  </a:extLst>
                </p:cNvPr>
                <p:cNvSpPr txBox="1"/>
                <p:nvPr/>
              </p:nvSpPr>
              <p:spPr>
                <a:xfrm>
                  <a:off x="10654034" y="1946386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168DC2CB-7C6D-E9C8-23B1-C82E029D0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4034" y="1946386"/>
                  <a:ext cx="1408026" cy="46820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2054269-D295-95C4-7EA5-67D85DA36568}"/>
                </a:ext>
              </a:extLst>
            </p:cNvPr>
            <p:cNvSpPr/>
            <p:nvPr/>
          </p:nvSpPr>
          <p:spPr>
            <a:xfrm>
              <a:off x="369540" y="214472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3CB94F8-21F1-43B5-1301-1CFD2A36B355}"/>
                </a:ext>
              </a:extLst>
            </p:cNvPr>
            <p:cNvSpPr/>
            <p:nvPr/>
          </p:nvSpPr>
          <p:spPr>
            <a:xfrm>
              <a:off x="1024358" y="2143390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B17EFB1E-DCBC-57F7-E161-E0EFD6ED153C}"/>
                </a:ext>
              </a:extLst>
            </p:cNvPr>
            <p:cNvSpPr/>
            <p:nvPr/>
          </p:nvSpPr>
          <p:spPr>
            <a:xfrm>
              <a:off x="1679176" y="2143390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905CCEE-CD28-AD16-17DB-1E31584B1087}"/>
                </a:ext>
              </a:extLst>
            </p:cNvPr>
            <p:cNvSpPr/>
            <p:nvPr/>
          </p:nvSpPr>
          <p:spPr>
            <a:xfrm>
              <a:off x="2333994" y="2142053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4FB7734-A9AB-CD7F-661F-76D466B648C7}"/>
                </a:ext>
              </a:extLst>
            </p:cNvPr>
            <p:cNvSpPr/>
            <p:nvPr/>
          </p:nvSpPr>
          <p:spPr>
            <a:xfrm>
              <a:off x="2988812" y="2142053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784B1CE-E19C-013F-9B29-3E78EDE77C18}"/>
                </a:ext>
              </a:extLst>
            </p:cNvPr>
            <p:cNvSpPr/>
            <p:nvPr/>
          </p:nvSpPr>
          <p:spPr>
            <a:xfrm>
              <a:off x="3643630" y="2140716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01C84CF-B7F7-5774-9646-A21AFC2D6642}"/>
                </a:ext>
              </a:extLst>
            </p:cNvPr>
            <p:cNvSpPr/>
            <p:nvPr/>
          </p:nvSpPr>
          <p:spPr>
            <a:xfrm>
              <a:off x="4298448" y="2140716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5EDFFF2-A637-AF5B-7943-FF98CCE4A344}"/>
                </a:ext>
              </a:extLst>
            </p:cNvPr>
            <p:cNvSpPr/>
            <p:nvPr/>
          </p:nvSpPr>
          <p:spPr>
            <a:xfrm>
              <a:off x="4953266" y="2139379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DB51997-CE48-E2F8-0A10-22374029E0D7}"/>
                </a:ext>
              </a:extLst>
            </p:cNvPr>
            <p:cNvSpPr/>
            <p:nvPr/>
          </p:nvSpPr>
          <p:spPr>
            <a:xfrm>
              <a:off x="5608084" y="2139379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AD9F0E5-C8EA-3C50-3411-FA0058EDCD7A}"/>
                </a:ext>
              </a:extLst>
            </p:cNvPr>
            <p:cNvSpPr/>
            <p:nvPr/>
          </p:nvSpPr>
          <p:spPr>
            <a:xfrm>
              <a:off x="6262902" y="2138042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27ED197-D30A-30E1-F084-BA8FF237EDBF}"/>
                </a:ext>
              </a:extLst>
            </p:cNvPr>
            <p:cNvSpPr/>
            <p:nvPr/>
          </p:nvSpPr>
          <p:spPr>
            <a:xfrm>
              <a:off x="6917720" y="2138042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05B28B6-EAC5-4D2A-D670-604BEC736449}"/>
                </a:ext>
              </a:extLst>
            </p:cNvPr>
            <p:cNvSpPr/>
            <p:nvPr/>
          </p:nvSpPr>
          <p:spPr>
            <a:xfrm>
              <a:off x="7572538" y="2136705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3197DDE4-6E1E-0ADF-2C83-E22A172003F1}"/>
                </a:ext>
              </a:extLst>
            </p:cNvPr>
            <p:cNvSpPr/>
            <p:nvPr/>
          </p:nvSpPr>
          <p:spPr>
            <a:xfrm>
              <a:off x="8227356" y="2136705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2D33428-9ACD-3BD6-F8C7-8061F2E09C05}"/>
                </a:ext>
              </a:extLst>
            </p:cNvPr>
            <p:cNvSpPr/>
            <p:nvPr/>
          </p:nvSpPr>
          <p:spPr>
            <a:xfrm>
              <a:off x="8882174" y="2135368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8E34D018-0F1E-848A-B8B2-D1D718303B69}"/>
                </a:ext>
              </a:extLst>
            </p:cNvPr>
            <p:cNvSpPr/>
            <p:nvPr/>
          </p:nvSpPr>
          <p:spPr>
            <a:xfrm>
              <a:off x="9536992" y="2135368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6B645C8-9ED3-859C-B605-088BAF394154}"/>
                </a:ext>
              </a:extLst>
            </p:cNvPr>
            <p:cNvSpPr/>
            <p:nvPr/>
          </p:nvSpPr>
          <p:spPr>
            <a:xfrm>
              <a:off x="10191810" y="213403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1F902A-6CFD-9F16-53A0-91FCF91C5ABB}"/>
              </a:ext>
            </a:extLst>
          </p:cNvPr>
          <p:cNvGrpSpPr/>
          <p:nvPr/>
        </p:nvGrpSpPr>
        <p:grpSpPr>
          <a:xfrm>
            <a:off x="1022351" y="3241410"/>
            <a:ext cx="11355003" cy="468205"/>
            <a:chOff x="702810" y="2602236"/>
            <a:chExt cx="11355003" cy="468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文本框 1035">
                  <a:extLst>
                    <a:ext uri="{FF2B5EF4-FFF2-40B4-BE49-F238E27FC236}">
                      <a16:creationId xmlns:a16="http://schemas.microsoft.com/office/drawing/2014/main" id="{2166E361-7939-684D-71E6-8CECAFFE1A7E}"/>
                    </a:ext>
                  </a:extLst>
                </p:cNvPr>
                <p:cNvSpPr txBox="1"/>
                <p:nvPr/>
              </p:nvSpPr>
              <p:spPr>
                <a:xfrm>
                  <a:off x="10649787" y="2602236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36" name="文本框 1035">
                  <a:extLst>
                    <a:ext uri="{FF2B5EF4-FFF2-40B4-BE49-F238E27FC236}">
                      <a16:creationId xmlns:a16="http://schemas.microsoft.com/office/drawing/2014/main" id="{2166E361-7939-684D-71E6-8CECAFFE1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2602236"/>
                  <a:ext cx="1408026" cy="4682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B86B2E12-2613-9F15-0516-8053F0A611AF}"/>
                </a:ext>
              </a:extLst>
            </p:cNvPr>
            <p:cNvSpPr/>
            <p:nvPr/>
          </p:nvSpPr>
          <p:spPr>
            <a:xfrm>
              <a:off x="702810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EFD000A9-60C4-A554-CBF9-76B069B40F76}"/>
                </a:ext>
              </a:extLst>
            </p:cNvPr>
            <p:cNvSpPr/>
            <p:nvPr/>
          </p:nvSpPr>
          <p:spPr>
            <a:xfrm>
              <a:off x="2010196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9" name="矩形 1028">
              <a:extLst>
                <a:ext uri="{FF2B5EF4-FFF2-40B4-BE49-F238E27FC236}">
                  <a16:creationId xmlns:a16="http://schemas.microsoft.com/office/drawing/2014/main" id="{A80FD4EB-3009-8CDE-E93A-FFC95E445041}"/>
                </a:ext>
              </a:extLst>
            </p:cNvPr>
            <p:cNvSpPr/>
            <p:nvPr/>
          </p:nvSpPr>
          <p:spPr>
            <a:xfrm>
              <a:off x="3327892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4" name="矩形 1033">
              <a:extLst>
                <a:ext uri="{FF2B5EF4-FFF2-40B4-BE49-F238E27FC236}">
                  <a16:creationId xmlns:a16="http://schemas.microsoft.com/office/drawing/2014/main" id="{0A2C1DC7-448A-DF37-4DA7-EBE6E334EE7F}"/>
                </a:ext>
              </a:extLst>
            </p:cNvPr>
            <p:cNvSpPr/>
            <p:nvPr/>
          </p:nvSpPr>
          <p:spPr>
            <a:xfrm>
              <a:off x="4629468" y="2790334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1" name="矩形 1040">
              <a:extLst>
                <a:ext uri="{FF2B5EF4-FFF2-40B4-BE49-F238E27FC236}">
                  <a16:creationId xmlns:a16="http://schemas.microsoft.com/office/drawing/2014/main" id="{0614C895-557E-5AD6-9AAF-00B6C1DF22B9}"/>
                </a:ext>
              </a:extLst>
            </p:cNvPr>
            <p:cNvSpPr/>
            <p:nvPr/>
          </p:nvSpPr>
          <p:spPr>
            <a:xfrm>
              <a:off x="5939104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1" name="矩形 1080">
              <a:extLst>
                <a:ext uri="{FF2B5EF4-FFF2-40B4-BE49-F238E27FC236}">
                  <a16:creationId xmlns:a16="http://schemas.microsoft.com/office/drawing/2014/main" id="{6FCB5D98-918E-2F00-2E75-BED51A5A7A52}"/>
                </a:ext>
              </a:extLst>
            </p:cNvPr>
            <p:cNvSpPr/>
            <p:nvPr/>
          </p:nvSpPr>
          <p:spPr>
            <a:xfrm>
              <a:off x="7246490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6" name="矩形 1085">
              <a:extLst>
                <a:ext uri="{FF2B5EF4-FFF2-40B4-BE49-F238E27FC236}">
                  <a16:creationId xmlns:a16="http://schemas.microsoft.com/office/drawing/2014/main" id="{847A327D-A061-9229-F0B6-54B962B7E7CE}"/>
                </a:ext>
              </a:extLst>
            </p:cNvPr>
            <p:cNvSpPr/>
            <p:nvPr/>
          </p:nvSpPr>
          <p:spPr>
            <a:xfrm>
              <a:off x="8564186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1" name="矩形 1090">
              <a:extLst>
                <a:ext uri="{FF2B5EF4-FFF2-40B4-BE49-F238E27FC236}">
                  <a16:creationId xmlns:a16="http://schemas.microsoft.com/office/drawing/2014/main" id="{B40AFA63-4A40-A915-6B1D-470B4EDE7E95}"/>
                </a:ext>
              </a:extLst>
            </p:cNvPr>
            <p:cNvSpPr/>
            <p:nvPr/>
          </p:nvSpPr>
          <p:spPr>
            <a:xfrm>
              <a:off x="9865762" y="279167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D2C3D72-A643-A63F-4C4E-42B3DBD291C8}"/>
              </a:ext>
            </a:extLst>
          </p:cNvPr>
          <p:cNvGrpSpPr/>
          <p:nvPr/>
        </p:nvGrpSpPr>
        <p:grpSpPr>
          <a:xfrm>
            <a:off x="921192" y="2900716"/>
            <a:ext cx="9822270" cy="567205"/>
            <a:chOff x="648888" y="2049801"/>
            <a:chExt cx="9822270" cy="567205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F10B0EC-E4C0-626E-B6DA-4F5E3FA84379}"/>
                </a:ext>
              </a:extLst>
            </p:cNvPr>
            <p:cNvCxnSpPr>
              <a:cxnSpLocks/>
              <a:stCxn id="11" idx="2"/>
              <a:endCxn id="55" idx="0"/>
            </p:cNvCxnSpPr>
            <p:nvPr/>
          </p:nvCxnSpPr>
          <p:spPr>
            <a:xfrm>
              <a:off x="648888" y="2060497"/>
              <a:ext cx="333270" cy="555172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FFEB731-A22A-9B1D-BAAC-3D8E1414144C}"/>
                </a:ext>
              </a:extLst>
            </p:cNvPr>
            <p:cNvCxnSpPr>
              <a:cxnSpLocks/>
              <a:stCxn id="38" idx="2"/>
              <a:endCxn id="55" idx="0"/>
            </p:cNvCxnSpPr>
            <p:nvPr/>
          </p:nvCxnSpPr>
          <p:spPr>
            <a:xfrm flipH="1">
              <a:off x="982158" y="2059160"/>
              <a:ext cx="321548" cy="5565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99855D04-D300-AE08-5A91-6F2E4D86E033}"/>
                </a:ext>
              </a:extLst>
            </p:cNvPr>
            <p:cNvCxnSpPr>
              <a:cxnSpLocks/>
              <a:stCxn id="39" idx="2"/>
              <a:endCxn id="62" idx="0"/>
            </p:cNvCxnSpPr>
            <p:nvPr/>
          </p:nvCxnSpPr>
          <p:spPr>
            <a:xfrm>
              <a:off x="1958524" y="2059160"/>
              <a:ext cx="331020" cy="5565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直接连接符 1023">
              <a:extLst>
                <a:ext uri="{FF2B5EF4-FFF2-40B4-BE49-F238E27FC236}">
                  <a16:creationId xmlns:a16="http://schemas.microsoft.com/office/drawing/2014/main" id="{316B07E4-E7FE-992A-B5E3-BC74F820B121}"/>
                </a:ext>
              </a:extLst>
            </p:cNvPr>
            <p:cNvCxnSpPr>
              <a:cxnSpLocks/>
              <a:stCxn id="40" idx="2"/>
              <a:endCxn id="62" idx="0"/>
            </p:cNvCxnSpPr>
            <p:nvPr/>
          </p:nvCxnSpPr>
          <p:spPr>
            <a:xfrm flipH="1">
              <a:off x="2289544" y="2057823"/>
              <a:ext cx="323798" cy="55784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接连接符 1029">
              <a:extLst>
                <a:ext uri="{FF2B5EF4-FFF2-40B4-BE49-F238E27FC236}">
                  <a16:creationId xmlns:a16="http://schemas.microsoft.com/office/drawing/2014/main" id="{34925E25-FF33-0B10-DC48-9D065F769789}"/>
                </a:ext>
              </a:extLst>
            </p:cNvPr>
            <p:cNvCxnSpPr>
              <a:cxnSpLocks/>
              <a:stCxn id="43" idx="2"/>
              <a:endCxn id="1029" idx="0"/>
            </p:cNvCxnSpPr>
            <p:nvPr/>
          </p:nvCxnSpPr>
          <p:spPr>
            <a:xfrm>
              <a:off x="3268160" y="2057823"/>
              <a:ext cx="339080" cy="55784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直接连接符 1030">
              <a:extLst>
                <a:ext uri="{FF2B5EF4-FFF2-40B4-BE49-F238E27FC236}">
                  <a16:creationId xmlns:a16="http://schemas.microsoft.com/office/drawing/2014/main" id="{0503F0FD-6264-E5A3-BC11-A64D50D13FF7}"/>
                </a:ext>
              </a:extLst>
            </p:cNvPr>
            <p:cNvCxnSpPr>
              <a:cxnSpLocks/>
              <a:stCxn id="44" idx="2"/>
              <a:endCxn id="1029" idx="0"/>
            </p:cNvCxnSpPr>
            <p:nvPr/>
          </p:nvCxnSpPr>
          <p:spPr>
            <a:xfrm flipH="1">
              <a:off x="3607240" y="2056486"/>
              <a:ext cx="315738" cy="55918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直接连接符 1034">
              <a:extLst>
                <a:ext uri="{FF2B5EF4-FFF2-40B4-BE49-F238E27FC236}">
                  <a16:creationId xmlns:a16="http://schemas.microsoft.com/office/drawing/2014/main" id="{5EC33F7F-F7A7-04EE-0100-AB6BCE84844E}"/>
                </a:ext>
              </a:extLst>
            </p:cNvPr>
            <p:cNvCxnSpPr>
              <a:cxnSpLocks/>
              <a:stCxn id="45" idx="2"/>
              <a:endCxn id="1034" idx="0"/>
            </p:cNvCxnSpPr>
            <p:nvPr/>
          </p:nvCxnSpPr>
          <p:spPr>
            <a:xfrm>
              <a:off x="4577796" y="2056486"/>
              <a:ext cx="331020" cy="55918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直接连接符 1036">
              <a:extLst>
                <a:ext uri="{FF2B5EF4-FFF2-40B4-BE49-F238E27FC236}">
                  <a16:creationId xmlns:a16="http://schemas.microsoft.com/office/drawing/2014/main" id="{D692C3FC-6F64-02A0-8B5F-88C16FB013C1}"/>
                </a:ext>
              </a:extLst>
            </p:cNvPr>
            <p:cNvCxnSpPr>
              <a:cxnSpLocks/>
              <a:stCxn id="46" idx="2"/>
              <a:endCxn id="1034" idx="0"/>
            </p:cNvCxnSpPr>
            <p:nvPr/>
          </p:nvCxnSpPr>
          <p:spPr>
            <a:xfrm flipH="1">
              <a:off x="4908816" y="2055149"/>
              <a:ext cx="323798" cy="56052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直接连接符 1041">
              <a:extLst>
                <a:ext uri="{FF2B5EF4-FFF2-40B4-BE49-F238E27FC236}">
                  <a16:creationId xmlns:a16="http://schemas.microsoft.com/office/drawing/2014/main" id="{897F42C7-DC9B-56B3-A105-11DF8F7A7FC6}"/>
                </a:ext>
              </a:extLst>
            </p:cNvPr>
            <p:cNvCxnSpPr>
              <a:cxnSpLocks/>
              <a:stCxn id="47" idx="2"/>
              <a:endCxn id="1041" idx="0"/>
            </p:cNvCxnSpPr>
            <p:nvPr/>
          </p:nvCxnSpPr>
          <p:spPr>
            <a:xfrm>
              <a:off x="5887432" y="2055149"/>
              <a:ext cx="331020" cy="5618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直接连接符 1042">
              <a:extLst>
                <a:ext uri="{FF2B5EF4-FFF2-40B4-BE49-F238E27FC236}">
                  <a16:creationId xmlns:a16="http://schemas.microsoft.com/office/drawing/2014/main" id="{C4B1FB29-714C-DFCC-7C9C-433AF723E17C}"/>
                </a:ext>
              </a:extLst>
            </p:cNvPr>
            <p:cNvCxnSpPr>
              <a:cxnSpLocks/>
              <a:stCxn id="48" idx="2"/>
              <a:endCxn id="1041" idx="0"/>
            </p:cNvCxnSpPr>
            <p:nvPr/>
          </p:nvCxnSpPr>
          <p:spPr>
            <a:xfrm flipH="1">
              <a:off x="6218452" y="2053812"/>
              <a:ext cx="323798" cy="5631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直接连接符 1082">
              <a:extLst>
                <a:ext uri="{FF2B5EF4-FFF2-40B4-BE49-F238E27FC236}">
                  <a16:creationId xmlns:a16="http://schemas.microsoft.com/office/drawing/2014/main" id="{00A58618-02B7-B57C-B28E-F07E977F6385}"/>
                </a:ext>
              </a:extLst>
            </p:cNvPr>
            <p:cNvCxnSpPr>
              <a:cxnSpLocks/>
              <a:stCxn id="49" idx="2"/>
              <a:endCxn id="1081" idx="0"/>
            </p:cNvCxnSpPr>
            <p:nvPr/>
          </p:nvCxnSpPr>
          <p:spPr>
            <a:xfrm>
              <a:off x="7197068" y="2053812"/>
              <a:ext cx="328770" cy="56319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直接连接符 1083">
              <a:extLst>
                <a:ext uri="{FF2B5EF4-FFF2-40B4-BE49-F238E27FC236}">
                  <a16:creationId xmlns:a16="http://schemas.microsoft.com/office/drawing/2014/main" id="{61AC35F9-09C4-F74D-8545-3A8EA4678F98}"/>
                </a:ext>
              </a:extLst>
            </p:cNvPr>
            <p:cNvCxnSpPr>
              <a:cxnSpLocks/>
              <a:stCxn id="50" idx="2"/>
              <a:endCxn id="1081" idx="0"/>
            </p:cNvCxnSpPr>
            <p:nvPr/>
          </p:nvCxnSpPr>
          <p:spPr>
            <a:xfrm flipH="1">
              <a:off x="7525838" y="2052475"/>
              <a:ext cx="326048" cy="5645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直接连接符 1086">
              <a:extLst>
                <a:ext uri="{FF2B5EF4-FFF2-40B4-BE49-F238E27FC236}">
                  <a16:creationId xmlns:a16="http://schemas.microsoft.com/office/drawing/2014/main" id="{BFFDB175-0259-6260-C0A7-5C9AA7E59B6C}"/>
                </a:ext>
              </a:extLst>
            </p:cNvPr>
            <p:cNvCxnSpPr>
              <a:cxnSpLocks/>
              <a:stCxn id="51" idx="2"/>
              <a:endCxn id="1086" idx="0"/>
            </p:cNvCxnSpPr>
            <p:nvPr/>
          </p:nvCxnSpPr>
          <p:spPr>
            <a:xfrm>
              <a:off x="8506704" y="2052475"/>
              <a:ext cx="336830" cy="5645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直接连接符 1087">
              <a:extLst>
                <a:ext uri="{FF2B5EF4-FFF2-40B4-BE49-F238E27FC236}">
                  <a16:creationId xmlns:a16="http://schemas.microsoft.com/office/drawing/2014/main" id="{7CEEDC41-692D-32E5-209B-714B12368F4D}"/>
                </a:ext>
              </a:extLst>
            </p:cNvPr>
            <p:cNvCxnSpPr>
              <a:cxnSpLocks/>
              <a:stCxn id="52" idx="2"/>
              <a:endCxn id="1086" idx="0"/>
            </p:cNvCxnSpPr>
            <p:nvPr/>
          </p:nvCxnSpPr>
          <p:spPr>
            <a:xfrm flipH="1">
              <a:off x="8843534" y="2051138"/>
              <a:ext cx="317988" cy="5658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直接连接符 1091">
              <a:extLst>
                <a:ext uri="{FF2B5EF4-FFF2-40B4-BE49-F238E27FC236}">
                  <a16:creationId xmlns:a16="http://schemas.microsoft.com/office/drawing/2014/main" id="{EB1D3021-B83E-67A3-1689-2DFD1F888CAC}"/>
                </a:ext>
              </a:extLst>
            </p:cNvPr>
            <p:cNvCxnSpPr>
              <a:cxnSpLocks/>
              <a:stCxn id="53" idx="2"/>
              <a:endCxn id="1091" idx="0"/>
            </p:cNvCxnSpPr>
            <p:nvPr/>
          </p:nvCxnSpPr>
          <p:spPr>
            <a:xfrm>
              <a:off x="9816340" y="2051138"/>
              <a:ext cx="328770" cy="56586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直接连接符 1111">
              <a:extLst>
                <a:ext uri="{FF2B5EF4-FFF2-40B4-BE49-F238E27FC236}">
                  <a16:creationId xmlns:a16="http://schemas.microsoft.com/office/drawing/2014/main" id="{19CA1AE8-D5F4-C542-0A5E-2AEFB6C4EDA6}"/>
                </a:ext>
              </a:extLst>
            </p:cNvPr>
            <p:cNvCxnSpPr>
              <a:cxnSpLocks/>
              <a:stCxn id="54" idx="2"/>
              <a:endCxn id="1091" idx="0"/>
            </p:cNvCxnSpPr>
            <p:nvPr/>
          </p:nvCxnSpPr>
          <p:spPr>
            <a:xfrm flipH="1">
              <a:off x="10145110" y="2049801"/>
              <a:ext cx="326048" cy="56720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1647FB5-7C5F-9BDB-8763-EF8C60458FBD}"/>
              </a:ext>
            </a:extLst>
          </p:cNvPr>
          <p:cNvGrpSpPr/>
          <p:nvPr/>
        </p:nvGrpSpPr>
        <p:grpSpPr>
          <a:xfrm>
            <a:off x="1253463" y="3519943"/>
            <a:ext cx="9162952" cy="593448"/>
            <a:chOff x="933922" y="2880769"/>
            <a:chExt cx="9162952" cy="593448"/>
          </a:xfrm>
        </p:grpSpPr>
        <p:cxnSp>
          <p:nvCxnSpPr>
            <p:cNvPr id="1122" name="直接连接符 1121">
              <a:extLst>
                <a:ext uri="{FF2B5EF4-FFF2-40B4-BE49-F238E27FC236}">
                  <a16:creationId xmlns:a16="http://schemas.microsoft.com/office/drawing/2014/main" id="{8409C05C-3EFD-8409-11D2-6D138219C9DB}"/>
                </a:ext>
              </a:extLst>
            </p:cNvPr>
            <p:cNvCxnSpPr>
              <a:cxnSpLocks/>
              <a:stCxn id="55" idx="2"/>
              <a:endCxn id="1121" idx="0"/>
            </p:cNvCxnSpPr>
            <p:nvPr/>
          </p:nvCxnSpPr>
          <p:spPr>
            <a:xfrm>
              <a:off x="933922" y="2880769"/>
              <a:ext cx="654818" cy="5482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直接连接符 1124">
              <a:extLst>
                <a:ext uri="{FF2B5EF4-FFF2-40B4-BE49-F238E27FC236}">
                  <a16:creationId xmlns:a16="http://schemas.microsoft.com/office/drawing/2014/main" id="{57394434-5BF8-622D-307E-D276527BBDE4}"/>
                </a:ext>
              </a:extLst>
            </p:cNvPr>
            <p:cNvCxnSpPr>
              <a:cxnSpLocks/>
              <a:stCxn id="62" idx="2"/>
              <a:endCxn id="1121" idx="0"/>
            </p:cNvCxnSpPr>
            <p:nvPr/>
          </p:nvCxnSpPr>
          <p:spPr>
            <a:xfrm flipH="1">
              <a:off x="1588740" y="2880769"/>
              <a:ext cx="652568" cy="54823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直接连接符 1128">
              <a:extLst>
                <a:ext uri="{FF2B5EF4-FFF2-40B4-BE49-F238E27FC236}">
                  <a16:creationId xmlns:a16="http://schemas.microsoft.com/office/drawing/2014/main" id="{B4E54D07-DE59-FEBF-882E-2C5B456BA34C}"/>
                </a:ext>
              </a:extLst>
            </p:cNvPr>
            <p:cNvCxnSpPr>
              <a:cxnSpLocks/>
              <a:stCxn id="1029" idx="2"/>
              <a:endCxn id="1128" idx="0"/>
            </p:cNvCxnSpPr>
            <p:nvPr/>
          </p:nvCxnSpPr>
          <p:spPr>
            <a:xfrm>
              <a:off x="3559004" y="2880769"/>
              <a:ext cx="686955" cy="59344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直接连接符 1129">
              <a:extLst>
                <a:ext uri="{FF2B5EF4-FFF2-40B4-BE49-F238E27FC236}">
                  <a16:creationId xmlns:a16="http://schemas.microsoft.com/office/drawing/2014/main" id="{36B7B53C-11F6-FE68-8FB9-2CD4BF1824D8}"/>
                </a:ext>
              </a:extLst>
            </p:cNvPr>
            <p:cNvCxnSpPr>
              <a:cxnSpLocks/>
              <a:stCxn id="1034" idx="2"/>
              <a:endCxn id="1128" idx="0"/>
            </p:cNvCxnSpPr>
            <p:nvPr/>
          </p:nvCxnSpPr>
          <p:spPr>
            <a:xfrm flipH="1">
              <a:off x="4245959" y="2880769"/>
              <a:ext cx="614621" cy="59344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直接连接符 1134">
              <a:extLst>
                <a:ext uri="{FF2B5EF4-FFF2-40B4-BE49-F238E27FC236}">
                  <a16:creationId xmlns:a16="http://schemas.microsoft.com/office/drawing/2014/main" id="{0EB636AD-EEAF-ABA6-757A-59527A075C06}"/>
                </a:ext>
              </a:extLst>
            </p:cNvPr>
            <p:cNvCxnSpPr>
              <a:cxnSpLocks/>
              <a:stCxn id="1041" idx="2"/>
              <a:endCxn id="1134" idx="0"/>
            </p:cNvCxnSpPr>
            <p:nvPr/>
          </p:nvCxnSpPr>
          <p:spPr>
            <a:xfrm>
              <a:off x="6170216" y="2882106"/>
              <a:ext cx="703068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直接连接符 1135">
              <a:extLst>
                <a:ext uri="{FF2B5EF4-FFF2-40B4-BE49-F238E27FC236}">
                  <a16:creationId xmlns:a16="http://schemas.microsoft.com/office/drawing/2014/main" id="{89B712F0-C29C-C5A5-0AC4-1F3852262088}"/>
                </a:ext>
              </a:extLst>
            </p:cNvPr>
            <p:cNvCxnSpPr>
              <a:cxnSpLocks/>
              <a:stCxn id="1081" idx="2"/>
              <a:endCxn id="1134" idx="0"/>
            </p:cNvCxnSpPr>
            <p:nvPr/>
          </p:nvCxnSpPr>
          <p:spPr>
            <a:xfrm flipH="1">
              <a:off x="6873284" y="2882106"/>
              <a:ext cx="604318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直接连接符 1137">
              <a:extLst>
                <a:ext uri="{FF2B5EF4-FFF2-40B4-BE49-F238E27FC236}">
                  <a16:creationId xmlns:a16="http://schemas.microsoft.com/office/drawing/2014/main" id="{86519A92-800C-7FB4-7B5A-33D66AEAC6D8}"/>
                </a:ext>
              </a:extLst>
            </p:cNvPr>
            <p:cNvCxnSpPr>
              <a:cxnSpLocks/>
              <a:stCxn id="1086" idx="2"/>
              <a:endCxn id="1137" idx="0"/>
            </p:cNvCxnSpPr>
            <p:nvPr/>
          </p:nvCxnSpPr>
          <p:spPr>
            <a:xfrm>
              <a:off x="8795298" y="2882106"/>
              <a:ext cx="705311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直接连接符 1138">
              <a:extLst>
                <a:ext uri="{FF2B5EF4-FFF2-40B4-BE49-F238E27FC236}">
                  <a16:creationId xmlns:a16="http://schemas.microsoft.com/office/drawing/2014/main" id="{7E1E2AB9-9D64-D383-2EDC-A648C72C441C}"/>
                </a:ext>
              </a:extLst>
            </p:cNvPr>
            <p:cNvCxnSpPr>
              <a:cxnSpLocks/>
              <a:stCxn id="1091" idx="2"/>
              <a:endCxn id="1137" idx="0"/>
            </p:cNvCxnSpPr>
            <p:nvPr/>
          </p:nvCxnSpPr>
          <p:spPr>
            <a:xfrm flipH="1">
              <a:off x="9500609" y="2882106"/>
              <a:ext cx="596265" cy="59211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2ED1766-7704-D08E-AD42-9BB19BF6CE96}"/>
              </a:ext>
            </a:extLst>
          </p:cNvPr>
          <p:cNvGrpSpPr/>
          <p:nvPr/>
        </p:nvGrpSpPr>
        <p:grpSpPr>
          <a:xfrm>
            <a:off x="1908281" y="4158609"/>
            <a:ext cx="7911869" cy="594527"/>
            <a:chOff x="1588740" y="3519435"/>
            <a:chExt cx="7911869" cy="594527"/>
          </a:xfrm>
        </p:grpSpPr>
        <p:cxnSp>
          <p:nvCxnSpPr>
            <p:cNvPr id="1146" name="直接连接符 1145">
              <a:extLst>
                <a:ext uri="{FF2B5EF4-FFF2-40B4-BE49-F238E27FC236}">
                  <a16:creationId xmlns:a16="http://schemas.microsoft.com/office/drawing/2014/main" id="{E12EABC7-2F66-67F1-AE77-08B4C4C4CEA9}"/>
                </a:ext>
              </a:extLst>
            </p:cNvPr>
            <p:cNvCxnSpPr>
              <a:cxnSpLocks/>
              <a:stCxn id="1121" idx="2"/>
              <a:endCxn id="1144" idx="0"/>
            </p:cNvCxnSpPr>
            <p:nvPr/>
          </p:nvCxnSpPr>
          <p:spPr>
            <a:xfrm>
              <a:off x="1588740" y="3519435"/>
              <a:ext cx="1300691" cy="59452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直接连接符 1148">
              <a:extLst>
                <a:ext uri="{FF2B5EF4-FFF2-40B4-BE49-F238E27FC236}">
                  <a16:creationId xmlns:a16="http://schemas.microsoft.com/office/drawing/2014/main" id="{3BCB43DD-FEB2-4F40-E4A6-C114297A734E}"/>
                </a:ext>
              </a:extLst>
            </p:cNvPr>
            <p:cNvCxnSpPr>
              <a:cxnSpLocks/>
              <a:stCxn id="1128" idx="2"/>
              <a:endCxn id="1144" idx="0"/>
            </p:cNvCxnSpPr>
            <p:nvPr/>
          </p:nvCxnSpPr>
          <p:spPr>
            <a:xfrm flipH="1">
              <a:off x="2889431" y="3564652"/>
              <a:ext cx="1356528" cy="54931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直接连接符 1151">
              <a:extLst>
                <a:ext uri="{FF2B5EF4-FFF2-40B4-BE49-F238E27FC236}">
                  <a16:creationId xmlns:a16="http://schemas.microsoft.com/office/drawing/2014/main" id="{D3B64FB0-D736-E50A-15B2-4AB7A7D0ADE6}"/>
                </a:ext>
              </a:extLst>
            </p:cNvPr>
            <p:cNvCxnSpPr>
              <a:cxnSpLocks/>
              <a:stCxn id="1134" idx="2"/>
              <a:endCxn id="1145" idx="0"/>
            </p:cNvCxnSpPr>
            <p:nvPr/>
          </p:nvCxnSpPr>
          <p:spPr>
            <a:xfrm>
              <a:off x="6873284" y="3564652"/>
              <a:ext cx="1232917" cy="5493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直接连接符 1154">
              <a:extLst>
                <a:ext uri="{FF2B5EF4-FFF2-40B4-BE49-F238E27FC236}">
                  <a16:creationId xmlns:a16="http://schemas.microsoft.com/office/drawing/2014/main" id="{D2622692-A5C9-7C22-287E-158D5BDAFD08}"/>
                </a:ext>
              </a:extLst>
            </p:cNvPr>
            <p:cNvCxnSpPr>
              <a:cxnSpLocks/>
              <a:stCxn id="1137" idx="2"/>
              <a:endCxn id="1145" idx="0"/>
            </p:cNvCxnSpPr>
            <p:nvPr/>
          </p:nvCxnSpPr>
          <p:spPr>
            <a:xfrm flipH="1">
              <a:off x="8106201" y="3564652"/>
              <a:ext cx="1394408" cy="54930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9D4D24-01D8-B831-DDD8-590836C44853}"/>
              </a:ext>
            </a:extLst>
          </p:cNvPr>
          <p:cNvGrpSpPr/>
          <p:nvPr/>
        </p:nvGrpSpPr>
        <p:grpSpPr>
          <a:xfrm>
            <a:off x="3208972" y="4843570"/>
            <a:ext cx="5216770" cy="644770"/>
            <a:chOff x="2889431" y="4204396"/>
            <a:chExt cx="5216770" cy="644770"/>
          </a:xfrm>
        </p:grpSpPr>
        <p:cxnSp>
          <p:nvCxnSpPr>
            <p:cNvPr id="1159" name="直接连接符 1158">
              <a:extLst>
                <a:ext uri="{FF2B5EF4-FFF2-40B4-BE49-F238E27FC236}">
                  <a16:creationId xmlns:a16="http://schemas.microsoft.com/office/drawing/2014/main" id="{65FE813B-857D-FC34-5DF0-B1249599BA08}"/>
                </a:ext>
              </a:extLst>
            </p:cNvPr>
            <p:cNvCxnSpPr>
              <a:cxnSpLocks/>
              <a:stCxn id="1144" idx="2"/>
              <a:endCxn id="1158" idx="0"/>
            </p:cNvCxnSpPr>
            <p:nvPr/>
          </p:nvCxnSpPr>
          <p:spPr>
            <a:xfrm>
              <a:off x="2889431" y="4204397"/>
              <a:ext cx="2603627" cy="64476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直接连接符 1161">
              <a:extLst>
                <a:ext uri="{FF2B5EF4-FFF2-40B4-BE49-F238E27FC236}">
                  <a16:creationId xmlns:a16="http://schemas.microsoft.com/office/drawing/2014/main" id="{F8E0711B-8DAA-AB48-8505-060F5C80FEB2}"/>
                </a:ext>
              </a:extLst>
            </p:cNvPr>
            <p:cNvCxnSpPr>
              <a:cxnSpLocks/>
              <a:stCxn id="1145" idx="2"/>
              <a:endCxn id="1158" idx="0"/>
            </p:cNvCxnSpPr>
            <p:nvPr/>
          </p:nvCxnSpPr>
          <p:spPr>
            <a:xfrm flipH="1">
              <a:off x="5493058" y="4204396"/>
              <a:ext cx="2613143" cy="64477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A2154D2-F80E-9249-C19D-8D8444811DA3}"/>
              </a:ext>
            </a:extLst>
          </p:cNvPr>
          <p:cNvGrpSpPr/>
          <p:nvPr/>
        </p:nvGrpSpPr>
        <p:grpSpPr>
          <a:xfrm>
            <a:off x="1677169" y="3924505"/>
            <a:ext cx="10700185" cy="468205"/>
            <a:chOff x="1357628" y="3285331"/>
            <a:chExt cx="10700185" cy="468205"/>
          </a:xfrm>
        </p:grpSpPr>
        <p:sp>
          <p:nvSpPr>
            <p:cNvPr id="1121" name="矩形 1120">
              <a:extLst>
                <a:ext uri="{FF2B5EF4-FFF2-40B4-BE49-F238E27FC236}">
                  <a16:creationId xmlns:a16="http://schemas.microsoft.com/office/drawing/2014/main" id="{59503196-91E6-9015-2A89-6A806C427DAB}"/>
                </a:ext>
              </a:extLst>
            </p:cNvPr>
            <p:cNvSpPr/>
            <p:nvPr/>
          </p:nvSpPr>
          <p:spPr>
            <a:xfrm>
              <a:off x="1357628" y="3429000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8" name="矩形 1127">
              <a:extLst>
                <a:ext uri="{FF2B5EF4-FFF2-40B4-BE49-F238E27FC236}">
                  <a16:creationId xmlns:a16="http://schemas.microsoft.com/office/drawing/2014/main" id="{DE28F230-1064-6DF1-37CF-2216C66C6123}"/>
                </a:ext>
              </a:extLst>
            </p:cNvPr>
            <p:cNvSpPr/>
            <p:nvPr/>
          </p:nvSpPr>
          <p:spPr>
            <a:xfrm>
              <a:off x="4014847" y="347421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4" name="矩形 1133">
              <a:extLst>
                <a:ext uri="{FF2B5EF4-FFF2-40B4-BE49-F238E27FC236}">
                  <a16:creationId xmlns:a16="http://schemas.microsoft.com/office/drawing/2014/main" id="{D4519340-5D59-B6FD-273A-018D2D1B00E7}"/>
                </a:ext>
              </a:extLst>
            </p:cNvPr>
            <p:cNvSpPr/>
            <p:nvPr/>
          </p:nvSpPr>
          <p:spPr>
            <a:xfrm>
              <a:off x="6642172" y="347421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7" name="矩形 1136">
              <a:extLst>
                <a:ext uri="{FF2B5EF4-FFF2-40B4-BE49-F238E27FC236}">
                  <a16:creationId xmlns:a16="http://schemas.microsoft.com/office/drawing/2014/main" id="{B21BA283-840B-4EA5-120A-E2A2CD4256E1}"/>
                </a:ext>
              </a:extLst>
            </p:cNvPr>
            <p:cNvSpPr/>
            <p:nvPr/>
          </p:nvSpPr>
          <p:spPr>
            <a:xfrm>
              <a:off x="9269497" y="3474217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5" name="文本框 1164">
                  <a:extLst>
                    <a:ext uri="{FF2B5EF4-FFF2-40B4-BE49-F238E27FC236}">
                      <a16:creationId xmlns:a16="http://schemas.microsoft.com/office/drawing/2014/main" id="{7C97F298-9FC7-F4C7-049F-16CCD9016F58}"/>
                    </a:ext>
                  </a:extLst>
                </p:cNvPr>
                <p:cNvSpPr txBox="1"/>
                <p:nvPr/>
              </p:nvSpPr>
              <p:spPr>
                <a:xfrm>
                  <a:off x="10649787" y="3285331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65" name="文本框 1164">
                  <a:extLst>
                    <a:ext uri="{FF2B5EF4-FFF2-40B4-BE49-F238E27FC236}">
                      <a16:creationId xmlns:a16="http://schemas.microsoft.com/office/drawing/2014/main" id="{7C97F298-9FC7-F4C7-049F-16CCD9016F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3285331"/>
                  <a:ext cx="1408026" cy="4682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7BE27D1-C9AE-13CC-74BE-5B1793729244}"/>
              </a:ext>
            </a:extLst>
          </p:cNvPr>
          <p:cNvGrpSpPr/>
          <p:nvPr/>
        </p:nvGrpSpPr>
        <p:grpSpPr>
          <a:xfrm>
            <a:off x="2977860" y="4564249"/>
            <a:ext cx="9399494" cy="468205"/>
            <a:chOff x="2658319" y="3925075"/>
            <a:chExt cx="9399494" cy="468205"/>
          </a:xfrm>
        </p:grpSpPr>
        <p:sp>
          <p:nvSpPr>
            <p:cNvPr id="1144" name="矩形 1143">
              <a:extLst>
                <a:ext uri="{FF2B5EF4-FFF2-40B4-BE49-F238E27FC236}">
                  <a16:creationId xmlns:a16="http://schemas.microsoft.com/office/drawing/2014/main" id="{C5E05F8A-9E60-1307-FF95-FAD8068A9141}"/>
                </a:ext>
              </a:extLst>
            </p:cNvPr>
            <p:cNvSpPr/>
            <p:nvPr/>
          </p:nvSpPr>
          <p:spPr>
            <a:xfrm>
              <a:off x="2658319" y="4113962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5" name="矩形 1144">
              <a:extLst>
                <a:ext uri="{FF2B5EF4-FFF2-40B4-BE49-F238E27FC236}">
                  <a16:creationId xmlns:a16="http://schemas.microsoft.com/office/drawing/2014/main" id="{B13A55F1-D795-AA54-E588-E6214203BE82}"/>
                </a:ext>
              </a:extLst>
            </p:cNvPr>
            <p:cNvSpPr/>
            <p:nvPr/>
          </p:nvSpPr>
          <p:spPr>
            <a:xfrm>
              <a:off x="7875089" y="4113961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6" name="文本框 1165">
                  <a:extLst>
                    <a:ext uri="{FF2B5EF4-FFF2-40B4-BE49-F238E27FC236}">
                      <a16:creationId xmlns:a16="http://schemas.microsoft.com/office/drawing/2014/main" id="{E0DDC03D-B01B-AA06-A220-AAB2B1D3965B}"/>
                    </a:ext>
                  </a:extLst>
                </p:cNvPr>
                <p:cNvSpPr txBox="1"/>
                <p:nvPr/>
              </p:nvSpPr>
              <p:spPr>
                <a:xfrm>
                  <a:off x="10649787" y="3925075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66" name="文本框 1165">
                  <a:extLst>
                    <a:ext uri="{FF2B5EF4-FFF2-40B4-BE49-F238E27FC236}">
                      <a16:creationId xmlns:a16="http://schemas.microsoft.com/office/drawing/2014/main" id="{E0DDC03D-B01B-AA06-A220-AAB2B1D39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3925075"/>
                  <a:ext cx="1408026" cy="46820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19A3AC8-6215-ED87-729D-1DD10CCBB108}"/>
              </a:ext>
            </a:extLst>
          </p:cNvPr>
          <p:cNvGrpSpPr/>
          <p:nvPr/>
        </p:nvGrpSpPr>
        <p:grpSpPr>
          <a:xfrm>
            <a:off x="5581487" y="5254237"/>
            <a:ext cx="6795867" cy="468205"/>
            <a:chOff x="5261946" y="4615063"/>
            <a:chExt cx="6795867" cy="468205"/>
          </a:xfrm>
        </p:grpSpPr>
        <p:sp>
          <p:nvSpPr>
            <p:cNvPr id="1158" name="矩形 1157">
              <a:extLst>
                <a:ext uri="{FF2B5EF4-FFF2-40B4-BE49-F238E27FC236}">
                  <a16:creationId xmlns:a16="http://schemas.microsoft.com/office/drawing/2014/main" id="{33F13CF5-F50E-6DC2-52BF-81298DB9A2FB}"/>
                </a:ext>
              </a:extLst>
            </p:cNvPr>
            <p:cNvSpPr/>
            <p:nvPr/>
          </p:nvSpPr>
          <p:spPr>
            <a:xfrm>
              <a:off x="5261946" y="4849166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7" name="文本框 1166">
                  <a:extLst>
                    <a:ext uri="{FF2B5EF4-FFF2-40B4-BE49-F238E27FC236}">
                      <a16:creationId xmlns:a16="http://schemas.microsoft.com/office/drawing/2014/main" id="{B260C92B-737A-E6B3-19C8-D8C398AEAF2C}"/>
                    </a:ext>
                  </a:extLst>
                </p:cNvPr>
                <p:cNvSpPr txBox="1"/>
                <p:nvPr/>
              </p:nvSpPr>
              <p:spPr>
                <a:xfrm>
                  <a:off x="10649787" y="4615063"/>
                  <a:ext cx="1408026" cy="468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167" name="文本框 1166">
                  <a:extLst>
                    <a:ext uri="{FF2B5EF4-FFF2-40B4-BE49-F238E27FC236}">
                      <a16:creationId xmlns:a16="http://schemas.microsoft.com/office/drawing/2014/main" id="{B260C92B-737A-E6B3-19C8-D8C398AEA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9787" y="4615063"/>
                  <a:ext cx="1408026" cy="4682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1" name="文本框 1170">
                <a:extLst>
                  <a:ext uri="{FF2B5EF4-FFF2-40B4-BE49-F238E27FC236}">
                    <a16:creationId xmlns:a16="http://schemas.microsoft.com/office/drawing/2014/main" id="{05D1EFD1-C4D1-1ACC-CAF0-B77FE92D3E58}"/>
                  </a:ext>
                </a:extLst>
              </p:cNvPr>
              <p:cNvSpPr txBox="1"/>
              <p:nvPr/>
            </p:nvSpPr>
            <p:spPr>
              <a:xfrm>
                <a:off x="7314299" y="2449090"/>
                <a:ext cx="462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71" name="文本框 1170">
                <a:extLst>
                  <a:ext uri="{FF2B5EF4-FFF2-40B4-BE49-F238E27FC236}">
                    <a16:creationId xmlns:a16="http://schemas.microsoft.com/office/drawing/2014/main" id="{05D1EFD1-C4D1-1ACC-CAF0-B77FE92D3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99" y="2449090"/>
                <a:ext cx="4622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5" name="文本框 1174">
            <a:extLst>
              <a:ext uri="{FF2B5EF4-FFF2-40B4-BE49-F238E27FC236}">
                <a16:creationId xmlns:a16="http://schemas.microsoft.com/office/drawing/2014/main" id="{E305A811-868E-506D-AF2B-92AA9F1C1CF2}"/>
              </a:ext>
            </a:extLst>
          </p:cNvPr>
          <p:cNvSpPr txBox="1"/>
          <p:nvPr/>
        </p:nvSpPr>
        <p:spPr>
          <a:xfrm>
            <a:off x="7791320" y="1350164"/>
            <a:ext cx="3559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GGM =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Goldreich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-Goldwasser-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Micali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7" name="直接箭头连接符 1176">
            <a:extLst>
              <a:ext uri="{FF2B5EF4-FFF2-40B4-BE49-F238E27FC236}">
                <a16:creationId xmlns:a16="http://schemas.microsoft.com/office/drawing/2014/main" id="{528E809F-E487-FD8A-C953-95BC2C14BF41}"/>
              </a:ext>
            </a:extLst>
          </p:cNvPr>
          <p:cNvCxnSpPr>
            <a:stCxn id="1158" idx="0"/>
            <a:endCxn id="1145" idx="2"/>
          </p:cNvCxnSpPr>
          <p:nvPr/>
        </p:nvCxnSpPr>
        <p:spPr>
          <a:xfrm flipV="1">
            <a:off x="5812599" y="4843570"/>
            <a:ext cx="2613143" cy="644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直接箭头连接符 1177">
            <a:extLst>
              <a:ext uri="{FF2B5EF4-FFF2-40B4-BE49-F238E27FC236}">
                <a16:creationId xmlns:a16="http://schemas.microsoft.com/office/drawing/2014/main" id="{7796DC32-525D-0F6A-06BA-DD1C16EE73FD}"/>
              </a:ext>
            </a:extLst>
          </p:cNvPr>
          <p:cNvCxnSpPr>
            <a:cxnSpLocks/>
            <a:stCxn id="1145" idx="0"/>
            <a:endCxn id="1134" idx="2"/>
          </p:cNvCxnSpPr>
          <p:nvPr/>
        </p:nvCxnSpPr>
        <p:spPr>
          <a:xfrm flipH="1" flipV="1">
            <a:off x="7192825" y="4203826"/>
            <a:ext cx="1232917" cy="5493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1" name="直接箭头连接符 1180">
            <a:extLst>
              <a:ext uri="{FF2B5EF4-FFF2-40B4-BE49-F238E27FC236}">
                <a16:creationId xmlns:a16="http://schemas.microsoft.com/office/drawing/2014/main" id="{C6370751-719D-FC76-6824-EADF7C25207C}"/>
              </a:ext>
            </a:extLst>
          </p:cNvPr>
          <p:cNvCxnSpPr>
            <a:cxnSpLocks/>
            <a:stCxn id="1134" idx="0"/>
            <a:endCxn id="1081" idx="2"/>
          </p:cNvCxnSpPr>
          <p:nvPr/>
        </p:nvCxnSpPr>
        <p:spPr>
          <a:xfrm flipV="1">
            <a:off x="7192825" y="3521280"/>
            <a:ext cx="604318" cy="592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直接箭头连接符 1183">
            <a:extLst>
              <a:ext uri="{FF2B5EF4-FFF2-40B4-BE49-F238E27FC236}">
                <a16:creationId xmlns:a16="http://schemas.microsoft.com/office/drawing/2014/main" id="{523F48FA-EA5E-1C56-9AA2-35734AE83B2A}"/>
              </a:ext>
            </a:extLst>
          </p:cNvPr>
          <p:cNvCxnSpPr>
            <a:cxnSpLocks/>
            <a:stCxn id="1081" idx="0"/>
            <a:endCxn id="49" idx="2"/>
          </p:cNvCxnSpPr>
          <p:nvPr/>
        </p:nvCxnSpPr>
        <p:spPr>
          <a:xfrm flipH="1" flipV="1">
            <a:off x="7468373" y="2867651"/>
            <a:ext cx="328770" cy="563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9" name="文本框 1188">
                <a:extLst>
                  <a:ext uri="{FF2B5EF4-FFF2-40B4-BE49-F238E27FC236}">
                    <a16:creationId xmlns:a16="http://schemas.microsoft.com/office/drawing/2014/main" id="{D1DE4299-3BB6-2CF1-6A01-C0158AE9692F}"/>
                  </a:ext>
                </a:extLst>
              </p:cNvPr>
              <p:cNvSpPr txBox="1"/>
              <p:nvPr/>
            </p:nvSpPr>
            <p:spPr>
              <a:xfrm>
                <a:off x="7409646" y="3940284"/>
                <a:ext cx="1818125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left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89" name="文本框 1188">
                <a:extLst>
                  <a:ext uri="{FF2B5EF4-FFF2-40B4-BE49-F238E27FC236}">
                    <a16:creationId xmlns:a16="http://schemas.microsoft.com/office/drawing/2014/main" id="{D1DE4299-3BB6-2CF1-6A01-C0158AE96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646" y="3940284"/>
                <a:ext cx="18181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0" name="文本框 1189">
                <a:extLst>
                  <a:ext uri="{FF2B5EF4-FFF2-40B4-BE49-F238E27FC236}">
                    <a16:creationId xmlns:a16="http://schemas.microsoft.com/office/drawing/2014/main" id="{35EB8AA6-344E-3757-1D0B-F4E33DD5CA3A}"/>
                  </a:ext>
                </a:extLst>
              </p:cNvPr>
              <p:cNvSpPr txBox="1"/>
              <p:nvPr/>
            </p:nvSpPr>
            <p:spPr>
              <a:xfrm>
                <a:off x="7165537" y="3210300"/>
                <a:ext cx="186242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right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90" name="文本框 1189">
                <a:extLst>
                  <a:ext uri="{FF2B5EF4-FFF2-40B4-BE49-F238E27FC236}">
                    <a16:creationId xmlns:a16="http://schemas.microsoft.com/office/drawing/2014/main" id="{35EB8AA6-344E-3757-1D0B-F4E33DD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537" y="3210300"/>
                <a:ext cx="18624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9CAA360-783D-DC74-D160-3A6D23933CDF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13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C5F2A53-CCD9-A37D-BC82-17F0882331D1}"/>
              </a:ext>
            </a:extLst>
          </p:cNvPr>
          <p:cNvGrpSpPr/>
          <p:nvPr/>
        </p:nvGrpSpPr>
        <p:grpSpPr>
          <a:xfrm>
            <a:off x="381797" y="4709516"/>
            <a:ext cx="2099420" cy="1895491"/>
            <a:chOff x="5397742" y="3895545"/>
            <a:chExt cx="2099420" cy="1895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流程图: 手动操作 16">
                  <a:extLst>
                    <a:ext uri="{FF2B5EF4-FFF2-40B4-BE49-F238E27FC236}">
                      <a16:creationId xmlns:a16="http://schemas.microsoft.com/office/drawing/2014/main" id="{7D2B1990-A0BB-B925-02DE-70802C1774DF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5746E9D-E3BD-0A02-18F7-DAE7BD2414D2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109237F-E62E-AF5A-3077-CBD8A2D7930C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629AF4F5-55F6-2BC1-8E0A-18EB07B66135}"/>
                    </a:ext>
                  </a:extLst>
                </p:cNvPr>
                <p:cNvSpPr txBox="1"/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E37C1E9-AB38-D842-A75E-8F3E1A4A5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0" y="3895545"/>
                  <a:ext cx="3810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CDB6167-DB1C-A9BC-0249-C00A5DA3DB57}"/>
                    </a:ext>
                  </a:extLst>
                </p:cNvPr>
                <p:cNvSpPr txBox="1"/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60D9ED6-67E7-166C-2CA2-8BA996B4A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772" y="5421704"/>
                  <a:ext cx="381002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4725678-2D1A-D876-C496-CA82FFC337B7}"/>
                  </a:ext>
                </a:extLst>
              </p:cNvPr>
              <p:cNvSpPr txBox="1"/>
              <p:nvPr/>
            </p:nvSpPr>
            <p:spPr>
              <a:xfrm>
                <a:off x="2553666" y="5981339"/>
                <a:ext cx="3651999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some circuit falsifying </a:t>
                </a:r>
                <a:r>
                  <a:rPr lang="en-US" altLang="zh-CN" b="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endParaRPr lang="en-US" altLang="zh-CN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4725678-2D1A-D876-C496-CA82FFC33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66" y="5981339"/>
                <a:ext cx="3651999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A8A8CBF0-2B16-9001-E008-28A98D8906E0}"/>
              </a:ext>
            </a:extLst>
          </p:cNvPr>
          <p:cNvGrpSpPr/>
          <p:nvPr/>
        </p:nvGrpSpPr>
        <p:grpSpPr>
          <a:xfrm>
            <a:off x="689081" y="1857240"/>
            <a:ext cx="10280247" cy="556066"/>
            <a:chOff x="689081" y="1857240"/>
            <a:chExt cx="10280247" cy="55606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C08FF96-8A19-191E-D399-320442FE9F0D}"/>
                </a:ext>
              </a:extLst>
            </p:cNvPr>
            <p:cNvSpPr/>
            <p:nvPr/>
          </p:nvSpPr>
          <p:spPr>
            <a:xfrm>
              <a:off x="689081" y="2284503"/>
              <a:ext cx="10280247" cy="1288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5F40618-7AA8-36D5-2FD8-01B79C4DCFCA}"/>
                    </a:ext>
                  </a:extLst>
                </p:cNvPr>
                <p:cNvSpPr txBox="1"/>
                <p:nvPr/>
              </p:nvSpPr>
              <p:spPr>
                <a:xfrm>
                  <a:off x="871998" y="1857240"/>
                  <a:ext cx="35533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a length-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5F40618-7AA8-36D5-2FD8-01B79C4DC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998" y="1857240"/>
                  <a:ext cx="3553397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515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0892D76-28A8-7692-C207-98D2F55DFF23}"/>
              </a:ext>
            </a:extLst>
          </p:cNvPr>
          <p:cNvGrpSpPr/>
          <p:nvPr/>
        </p:nvGrpSpPr>
        <p:grpSpPr>
          <a:xfrm>
            <a:off x="8382205" y="4855129"/>
            <a:ext cx="2150919" cy="369332"/>
            <a:chOff x="8382205" y="4855129"/>
            <a:chExt cx="2150919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7" name="文本框 1186">
                  <a:extLst>
                    <a:ext uri="{FF2B5EF4-FFF2-40B4-BE49-F238E27FC236}">
                      <a16:creationId xmlns:a16="http://schemas.microsoft.com/office/drawing/2014/main" id="{A4613A21-F83B-95BE-CE61-70C4002D7297}"/>
                    </a:ext>
                  </a:extLst>
                </p:cNvPr>
                <p:cNvSpPr txBox="1"/>
                <p:nvPr/>
              </p:nvSpPr>
              <p:spPr>
                <a:xfrm>
                  <a:off x="8382205" y="4855129"/>
                  <a:ext cx="215091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right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87" name="文本框 1186">
                  <a:extLst>
                    <a:ext uri="{FF2B5EF4-FFF2-40B4-BE49-F238E27FC236}">
                      <a16:creationId xmlns:a16="http://schemas.microsoft.com/office/drawing/2014/main" id="{A4613A21-F83B-95BE-CE61-70C4002D7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205" y="4855129"/>
                  <a:ext cx="215091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5EEDF4A-1119-A9C0-B9A1-B36EC57E865C}"/>
                </a:ext>
              </a:extLst>
            </p:cNvPr>
            <p:cNvSpPr/>
            <p:nvPr/>
          </p:nvSpPr>
          <p:spPr>
            <a:xfrm>
              <a:off x="9270218" y="4984529"/>
              <a:ext cx="462224" cy="904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1" name="文本框 1190">
                <a:extLst>
                  <a:ext uri="{FF2B5EF4-FFF2-40B4-BE49-F238E27FC236}">
                    <a16:creationId xmlns:a16="http://schemas.microsoft.com/office/drawing/2014/main" id="{576AF449-A716-86F0-2179-248FD6BE5D1E}"/>
                  </a:ext>
                </a:extLst>
              </p:cNvPr>
              <p:cNvSpPr txBox="1"/>
              <p:nvPr/>
            </p:nvSpPr>
            <p:spPr>
              <a:xfrm>
                <a:off x="7642965" y="2354525"/>
                <a:ext cx="398258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left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1" name="文本框 1190">
                <a:extLst>
                  <a:ext uri="{FF2B5EF4-FFF2-40B4-BE49-F238E27FC236}">
                    <a16:creationId xmlns:a16="http://schemas.microsoft.com/office/drawing/2014/main" id="{576AF449-A716-86F0-2179-248FD6BE5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965" y="2354525"/>
                <a:ext cx="398258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15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" grpId="0"/>
      <p:bldP spid="1189" grpId="0" animBg="1"/>
      <p:bldP spid="1190" grpId="0" animBg="1"/>
      <p:bldP spid="11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Ultimate Compression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F4EA4D4-AFFE-7CAE-147F-5B9F4A1141BB}"/>
              </a:ext>
            </a:extLst>
          </p:cNvPr>
          <p:cNvGrpSpPr/>
          <p:nvPr/>
        </p:nvGrpSpPr>
        <p:grpSpPr>
          <a:xfrm>
            <a:off x="614237" y="1916157"/>
            <a:ext cx="5408698" cy="2017538"/>
            <a:chOff x="5426110" y="2140890"/>
            <a:chExt cx="5408698" cy="201753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750A239-0774-0364-F08A-E81F211E439C}"/>
                </a:ext>
              </a:extLst>
            </p:cNvPr>
            <p:cNvSpPr/>
            <p:nvPr/>
          </p:nvSpPr>
          <p:spPr>
            <a:xfrm>
              <a:off x="5426111" y="2649021"/>
              <a:ext cx="4923692" cy="1758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D90C5AF-9E7E-A762-2081-13FEF2D375E5}"/>
                    </a:ext>
                  </a:extLst>
                </p:cNvPr>
                <p:cNvSpPr txBox="1"/>
                <p:nvPr/>
              </p:nvSpPr>
              <p:spPr>
                <a:xfrm>
                  <a:off x="10393852" y="2506132"/>
                  <a:ext cx="4409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8D90C5AF-9E7E-A762-2081-13FEF2D37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852" y="2506132"/>
                  <a:ext cx="440956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左大括号 7">
              <a:extLst>
                <a:ext uri="{FF2B5EF4-FFF2-40B4-BE49-F238E27FC236}">
                  <a16:creationId xmlns:a16="http://schemas.microsoft.com/office/drawing/2014/main" id="{C3B6016C-6439-43DF-E303-4C2497829843}"/>
                </a:ext>
              </a:extLst>
            </p:cNvPr>
            <p:cNvSpPr/>
            <p:nvPr/>
          </p:nvSpPr>
          <p:spPr>
            <a:xfrm rot="5400000">
              <a:off x="7792488" y="91705"/>
              <a:ext cx="190937" cy="4923693"/>
            </a:xfrm>
            <a:prstGeom prst="leftBrace">
              <a:avLst>
                <a:gd name="adj1" fmla="val 62014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D59AC37-0CE1-A2BF-6451-63F63D2F9D37}"/>
                    </a:ext>
                  </a:extLst>
                </p:cNvPr>
                <p:cNvSpPr txBox="1"/>
                <p:nvPr/>
              </p:nvSpPr>
              <p:spPr>
                <a:xfrm>
                  <a:off x="7676045" y="2140890"/>
                  <a:ext cx="4238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9D59AC37-0CE1-A2BF-6451-63F63D2F9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6045" y="2140890"/>
                  <a:ext cx="42382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73" name="组合 1072">
              <a:extLst>
                <a:ext uri="{FF2B5EF4-FFF2-40B4-BE49-F238E27FC236}">
                  <a16:creationId xmlns:a16="http://schemas.microsoft.com/office/drawing/2014/main" id="{F6B34DF5-91E1-089E-E60B-05F6E82021CE}"/>
                </a:ext>
              </a:extLst>
            </p:cNvPr>
            <p:cNvGrpSpPr/>
            <p:nvPr/>
          </p:nvGrpSpPr>
          <p:grpSpPr>
            <a:xfrm>
              <a:off x="5673452" y="2967797"/>
              <a:ext cx="4351693" cy="1190631"/>
              <a:chOff x="5673452" y="2606058"/>
              <a:chExt cx="4351693" cy="119063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587CC20B-C954-4EAF-21B0-5A0CB53BB924}"/>
                  </a:ext>
                </a:extLst>
              </p:cNvPr>
              <p:cNvSpPr/>
              <p:nvPr/>
            </p:nvSpPr>
            <p:spPr>
              <a:xfrm>
                <a:off x="5673452" y="260605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13EB797-6E79-06C5-7489-D95894EEB702}"/>
                  </a:ext>
                </a:extLst>
              </p:cNvPr>
              <p:cNvSpPr/>
              <p:nvPr/>
            </p:nvSpPr>
            <p:spPr>
              <a:xfrm>
                <a:off x="6264425" y="260650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EE1D73EE-6915-98A0-BF2B-2635F7E696E7}"/>
                  </a:ext>
                </a:extLst>
              </p:cNvPr>
              <p:cNvSpPr/>
              <p:nvPr/>
            </p:nvSpPr>
            <p:spPr>
              <a:xfrm>
                <a:off x="6855398" y="260650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D04CB886-AB9A-A617-FDFF-CB1964D47F96}"/>
                  </a:ext>
                </a:extLst>
              </p:cNvPr>
              <p:cNvSpPr/>
              <p:nvPr/>
            </p:nvSpPr>
            <p:spPr>
              <a:xfrm>
                <a:off x="7446371" y="260694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DFCAF425-3AFD-D459-9C28-C24FBE9AE225}"/>
                  </a:ext>
                </a:extLst>
              </p:cNvPr>
              <p:cNvSpPr/>
              <p:nvPr/>
            </p:nvSpPr>
            <p:spPr>
              <a:xfrm>
                <a:off x="8037344" y="2606364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EC4BF9B-C325-C9FF-7DD2-32792A0D0B9C}"/>
                  </a:ext>
                </a:extLst>
              </p:cNvPr>
              <p:cNvSpPr/>
              <p:nvPr/>
            </p:nvSpPr>
            <p:spPr>
              <a:xfrm>
                <a:off x="8628317" y="260680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713806A-5391-C594-7C24-1B7DF13AB267}"/>
                  </a:ext>
                </a:extLst>
              </p:cNvPr>
              <p:cNvSpPr/>
              <p:nvPr/>
            </p:nvSpPr>
            <p:spPr>
              <a:xfrm>
                <a:off x="9219290" y="2606808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E7CC9CC-C375-0795-57F2-3421A79F452F}"/>
                  </a:ext>
                </a:extLst>
              </p:cNvPr>
              <p:cNvSpPr/>
              <p:nvPr/>
            </p:nvSpPr>
            <p:spPr>
              <a:xfrm>
                <a:off x="9810263" y="260725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9258970-B819-3778-69B6-7C7E8A6F93E4}"/>
                  </a:ext>
                </a:extLst>
              </p:cNvPr>
              <p:cNvSpPr/>
              <p:nvPr/>
            </p:nvSpPr>
            <p:spPr>
              <a:xfrm>
                <a:off x="5988559" y="2952342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3654E7E9-2587-04A1-65A7-EDD980463933}"/>
                  </a:ext>
                </a:extLst>
              </p:cNvPr>
              <p:cNvSpPr/>
              <p:nvPr/>
            </p:nvSpPr>
            <p:spPr>
              <a:xfrm>
                <a:off x="7168658" y="2950327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4BA9EE3-6E90-63D4-D318-2D3375A79FD6}"/>
                  </a:ext>
                </a:extLst>
              </p:cNvPr>
              <p:cNvSpPr/>
              <p:nvPr/>
            </p:nvSpPr>
            <p:spPr>
              <a:xfrm>
                <a:off x="8364090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CB1E1D4-D6B7-9865-A0A2-5FC92B14AA76}"/>
                  </a:ext>
                </a:extLst>
              </p:cNvPr>
              <p:cNvSpPr/>
              <p:nvPr/>
            </p:nvSpPr>
            <p:spPr>
              <a:xfrm>
                <a:off x="9547821" y="2939709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9E08A8C9-28E7-B735-2F97-35AB5E33104C}"/>
                  </a:ext>
                </a:extLst>
              </p:cNvPr>
              <p:cNvSpPr/>
              <p:nvPr/>
            </p:nvSpPr>
            <p:spPr>
              <a:xfrm>
                <a:off x="6585973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6910D5A-C771-B9AF-BB42-502F11E731DD}"/>
                  </a:ext>
                </a:extLst>
              </p:cNvPr>
              <p:cNvSpPr/>
              <p:nvPr/>
            </p:nvSpPr>
            <p:spPr>
              <a:xfrm>
                <a:off x="8945365" y="3269076"/>
                <a:ext cx="214882" cy="214882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CC665115-3200-C732-4F03-E3BD878C2B6D}"/>
                  </a:ext>
                </a:extLst>
              </p:cNvPr>
              <p:cNvSpPr/>
              <p:nvPr/>
            </p:nvSpPr>
            <p:spPr>
              <a:xfrm>
                <a:off x="7780514" y="3581807"/>
                <a:ext cx="214882" cy="214882"/>
              </a:xfrm>
              <a:prstGeom prst="ellipse">
                <a:avLst/>
              </a:prstGeom>
              <a:solidFill>
                <a:srgbClr val="F165D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" name="直接箭头连接符 34">
                <a:extLst>
                  <a:ext uri="{FF2B5EF4-FFF2-40B4-BE49-F238E27FC236}">
                    <a16:creationId xmlns:a16="http://schemas.microsoft.com/office/drawing/2014/main" id="{F5548902-0097-0C9B-5243-16550B0E7B35}"/>
                  </a:ext>
                </a:extLst>
              </p:cNvPr>
              <p:cNvCxnSpPr>
                <a:stCxn id="15" idx="5"/>
                <a:endCxn id="25" idx="1"/>
              </p:cNvCxnSpPr>
              <p:nvPr/>
            </p:nvCxnSpPr>
            <p:spPr>
              <a:xfrm>
                <a:off x="5856865" y="2789471"/>
                <a:ext cx="163163" cy="1943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1D510E95-1EBD-28F9-26DE-EE74EED0A171}"/>
                  </a:ext>
                </a:extLst>
              </p:cNvPr>
              <p:cNvCxnSpPr>
                <a:cxnSpLocks/>
                <a:stCxn id="16" idx="3"/>
                <a:endCxn id="25" idx="7"/>
              </p:cNvCxnSpPr>
              <p:nvPr/>
            </p:nvCxnSpPr>
            <p:spPr>
              <a:xfrm flipH="1">
                <a:off x="6171972" y="2789915"/>
                <a:ext cx="123922" cy="1938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FADD11-8B88-E4F5-20C7-17CC3402BAA4}"/>
                  </a:ext>
                </a:extLst>
              </p:cNvPr>
              <p:cNvCxnSpPr>
                <a:cxnSpLocks/>
                <a:stCxn id="19" idx="5"/>
                <a:endCxn id="26" idx="1"/>
              </p:cNvCxnSpPr>
              <p:nvPr/>
            </p:nvCxnSpPr>
            <p:spPr>
              <a:xfrm>
                <a:off x="7038811" y="2789915"/>
                <a:ext cx="161316" cy="1918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>
                <a:extLst>
                  <a:ext uri="{FF2B5EF4-FFF2-40B4-BE49-F238E27FC236}">
                    <a16:creationId xmlns:a16="http://schemas.microsoft.com/office/drawing/2014/main" id="{3E761419-2870-6552-8378-D3134E07767D}"/>
                  </a:ext>
                </a:extLst>
              </p:cNvPr>
              <p:cNvCxnSpPr>
                <a:cxnSpLocks/>
                <a:stCxn id="20" idx="3"/>
                <a:endCxn id="26" idx="7"/>
              </p:cNvCxnSpPr>
              <p:nvPr/>
            </p:nvCxnSpPr>
            <p:spPr>
              <a:xfrm flipH="1">
                <a:off x="7352071" y="2790359"/>
                <a:ext cx="125769" cy="1914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直接箭头连接符 1026">
                <a:extLst>
                  <a:ext uri="{FF2B5EF4-FFF2-40B4-BE49-F238E27FC236}">
                    <a16:creationId xmlns:a16="http://schemas.microsoft.com/office/drawing/2014/main" id="{4DE134B6-0EC1-8311-F07F-359000504B86}"/>
                  </a:ext>
                </a:extLst>
              </p:cNvPr>
              <p:cNvCxnSpPr>
                <a:cxnSpLocks/>
                <a:stCxn id="21" idx="5"/>
                <a:endCxn id="27" idx="1"/>
              </p:cNvCxnSpPr>
              <p:nvPr/>
            </p:nvCxnSpPr>
            <p:spPr>
              <a:xfrm>
                <a:off x="8220757" y="2789777"/>
                <a:ext cx="174802" cy="18140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直接箭头连接符 1032">
                <a:extLst>
                  <a:ext uri="{FF2B5EF4-FFF2-40B4-BE49-F238E27FC236}">
                    <a16:creationId xmlns:a16="http://schemas.microsoft.com/office/drawing/2014/main" id="{399F1020-47F2-9D99-1FB5-097F2FF60A51}"/>
                  </a:ext>
                </a:extLst>
              </p:cNvPr>
              <p:cNvCxnSpPr>
                <a:cxnSpLocks/>
                <a:stCxn id="22" idx="3"/>
                <a:endCxn id="27" idx="7"/>
              </p:cNvCxnSpPr>
              <p:nvPr/>
            </p:nvCxnSpPr>
            <p:spPr>
              <a:xfrm flipH="1">
                <a:off x="8547503" y="2790221"/>
                <a:ext cx="112283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直接箭头连接符 1039">
                <a:extLst>
                  <a:ext uri="{FF2B5EF4-FFF2-40B4-BE49-F238E27FC236}">
                    <a16:creationId xmlns:a16="http://schemas.microsoft.com/office/drawing/2014/main" id="{7DE7B907-D6D9-B928-C6CA-C0D94261156F}"/>
                  </a:ext>
                </a:extLst>
              </p:cNvPr>
              <p:cNvCxnSpPr>
                <a:cxnSpLocks/>
                <a:stCxn id="23" idx="5"/>
                <a:endCxn id="28" idx="1"/>
              </p:cNvCxnSpPr>
              <p:nvPr/>
            </p:nvCxnSpPr>
            <p:spPr>
              <a:xfrm>
                <a:off x="9402703" y="2790221"/>
                <a:ext cx="176587" cy="18095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直接箭头连接符 1045">
                <a:extLst>
                  <a:ext uri="{FF2B5EF4-FFF2-40B4-BE49-F238E27FC236}">
                    <a16:creationId xmlns:a16="http://schemas.microsoft.com/office/drawing/2014/main" id="{8BBEBF18-80A6-B25A-CD27-F03692F5C78D}"/>
                  </a:ext>
                </a:extLst>
              </p:cNvPr>
              <p:cNvCxnSpPr>
                <a:cxnSpLocks/>
                <a:stCxn id="24" idx="3"/>
                <a:endCxn id="28" idx="7"/>
              </p:cNvCxnSpPr>
              <p:nvPr/>
            </p:nvCxnSpPr>
            <p:spPr>
              <a:xfrm flipH="1">
                <a:off x="9731234" y="2790665"/>
                <a:ext cx="110498" cy="18051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直接箭头连接符 1054">
                <a:extLst>
                  <a:ext uri="{FF2B5EF4-FFF2-40B4-BE49-F238E27FC236}">
                    <a16:creationId xmlns:a16="http://schemas.microsoft.com/office/drawing/2014/main" id="{0434464C-A508-39E8-A34B-DAC293994F6F}"/>
                  </a:ext>
                </a:extLst>
              </p:cNvPr>
              <p:cNvCxnSpPr>
                <a:cxnSpLocks/>
                <a:stCxn id="25" idx="5"/>
                <a:endCxn id="29" idx="1"/>
              </p:cNvCxnSpPr>
              <p:nvPr/>
            </p:nvCxnSpPr>
            <p:spPr>
              <a:xfrm>
                <a:off x="6171972" y="3135755"/>
                <a:ext cx="445470" cy="16479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直接箭头连接符 1057">
                <a:extLst>
                  <a:ext uri="{FF2B5EF4-FFF2-40B4-BE49-F238E27FC236}">
                    <a16:creationId xmlns:a16="http://schemas.microsoft.com/office/drawing/2014/main" id="{E45F9A5F-443B-FC13-697D-D9DD2066827C}"/>
                  </a:ext>
                </a:extLst>
              </p:cNvPr>
              <p:cNvCxnSpPr>
                <a:cxnSpLocks/>
                <a:stCxn id="26" idx="3"/>
                <a:endCxn id="29" idx="7"/>
              </p:cNvCxnSpPr>
              <p:nvPr/>
            </p:nvCxnSpPr>
            <p:spPr>
              <a:xfrm flipH="1">
                <a:off x="6769386" y="3133740"/>
                <a:ext cx="430741" cy="1668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直接箭头连接符 1060">
                <a:extLst>
                  <a:ext uri="{FF2B5EF4-FFF2-40B4-BE49-F238E27FC236}">
                    <a16:creationId xmlns:a16="http://schemas.microsoft.com/office/drawing/2014/main" id="{965A606F-09CA-60BF-78E6-7401BBD60CE0}"/>
                  </a:ext>
                </a:extLst>
              </p:cNvPr>
              <p:cNvCxnSpPr>
                <a:cxnSpLocks/>
                <a:stCxn id="27" idx="5"/>
                <a:endCxn id="30" idx="1"/>
              </p:cNvCxnSpPr>
              <p:nvPr/>
            </p:nvCxnSpPr>
            <p:spPr>
              <a:xfrm>
                <a:off x="8547503" y="3123122"/>
                <a:ext cx="429331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直接箭头连接符 1063">
                <a:extLst>
                  <a:ext uri="{FF2B5EF4-FFF2-40B4-BE49-F238E27FC236}">
                    <a16:creationId xmlns:a16="http://schemas.microsoft.com/office/drawing/2014/main" id="{4FC5FE2B-E8D6-8214-736D-940DC6C90E59}"/>
                  </a:ext>
                </a:extLst>
              </p:cNvPr>
              <p:cNvCxnSpPr>
                <a:cxnSpLocks/>
                <a:stCxn id="28" idx="3"/>
                <a:endCxn id="30" idx="7"/>
              </p:cNvCxnSpPr>
              <p:nvPr/>
            </p:nvCxnSpPr>
            <p:spPr>
              <a:xfrm flipH="1">
                <a:off x="9128778" y="3123122"/>
                <a:ext cx="450512" cy="177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直接箭头连接符 1066">
                <a:extLst>
                  <a:ext uri="{FF2B5EF4-FFF2-40B4-BE49-F238E27FC236}">
                    <a16:creationId xmlns:a16="http://schemas.microsoft.com/office/drawing/2014/main" id="{42400190-711C-B0E9-92D1-253792FFD284}"/>
                  </a:ext>
                </a:extLst>
              </p:cNvPr>
              <p:cNvCxnSpPr>
                <a:cxnSpLocks/>
                <a:stCxn id="29" idx="5"/>
                <a:endCxn id="31" idx="1"/>
              </p:cNvCxnSpPr>
              <p:nvPr/>
            </p:nvCxnSpPr>
            <p:spPr>
              <a:xfrm>
                <a:off x="6769386" y="3452489"/>
                <a:ext cx="104259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直接箭头连接符 1069">
                <a:extLst>
                  <a:ext uri="{FF2B5EF4-FFF2-40B4-BE49-F238E27FC236}">
                    <a16:creationId xmlns:a16="http://schemas.microsoft.com/office/drawing/2014/main" id="{76F1CE1F-0145-B6F2-96DD-B14AF94B1560}"/>
                  </a:ext>
                </a:extLst>
              </p:cNvPr>
              <p:cNvCxnSpPr>
                <a:cxnSpLocks/>
                <a:stCxn id="30" idx="3"/>
                <a:endCxn id="31" idx="7"/>
              </p:cNvCxnSpPr>
              <p:nvPr/>
            </p:nvCxnSpPr>
            <p:spPr>
              <a:xfrm flipH="1">
                <a:off x="7963927" y="3452489"/>
                <a:ext cx="1012907" cy="1607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B5EFBBE-5453-6A20-437E-DD674781577A}"/>
                  </a:ext>
                </a:extLst>
              </p:cNvPr>
              <p:cNvSpPr txBox="1"/>
              <p:nvPr/>
            </p:nvSpPr>
            <p:spPr>
              <a:xfrm>
                <a:off x="1284127" y="5658886"/>
                <a:ext cx="9315578" cy="8394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Jeřábek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if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prove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 existence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-hard truth tables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B5EFBBE-5453-6A20-437E-DD6747815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7" y="5658886"/>
                <a:ext cx="9315578" cy="8394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87A0B1D-A0C1-CD74-EE6B-2B501ADC1A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14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30FC6A7-C1E5-2F14-D966-E5B4A737C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4140486"/>
            <a:ext cx="1127403" cy="1190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9E03F2E4-240E-7076-8050-585C2CE9B79B}"/>
              </a:ext>
            </a:extLst>
          </p:cNvPr>
          <p:cNvGrpSpPr/>
          <p:nvPr/>
        </p:nvGrpSpPr>
        <p:grpSpPr>
          <a:xfrm>
            <a:off x="2665967" y="4333836"/>
            <a:ext cx="3336053" cy="920295"/>
            <a:chOff x="173200" y="4769951"/>
            <a:chExt cx="3336053" cy="9202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对话气泡: 圆角矩形 11">
                  <a:extLst>
                    <a:ext uri="{FF2B5EF4-FFF2-40B4-BE49-F238E27FC236}">
                      <a16:creationId xmlns:a16="http://schemas.microsoft.com/office/drawing/2014/main" id="{41F4CD2B-06DF-1E8B-8FE6-50B8ADE6EB0A}"/>
                    </a:ext>
                  </a:extLst>
                </p:cNvPr>
                <p:cNvSpPr/>
                <p:nvPr/>
              </p:nvSpPr>
              <p:spPr>
                <a:xfrm>
                  <a:off x="173200" y="4769951"/>
                  <a:ext cx="3336053" cy="920295"/>
                </a:xfrm>
                <a:prstGeom prst="wedgeRoundRectCallout">
                  <a:avLst>
                    <a:gd name="adj1" fmla="val -67519"/>
                    <a:gd name="adj2" fmla="val -7770"/>
                    <a:gd name="adj3" fmla="val 16667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To compute the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altLang="zh-CN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bit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Hardcode </a:t>
                  </a:r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Walk along the GGM tree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对话气泡: 圆角矩形 11">
                  <a:extLst>
                    <a:ext uri="{FF2B5EF4-FFF2-40B4-BE49-F238E27FC236}">
                      <a16:creationId xmlns:a16="http://schemas.microsoft.com/office/drawing/2014/main" id="{41F4CD2B-06DF-1E8B-8FE6-50B8ADE6EB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00" y="4769951"/>
                  <a:ext cx="3336053" cy="920295"/>
                </a:xfrm>
                <a:prstGeom prst="wedgeRoundRectCallout">
                  <a:avLst>
                    <a:gd name="adj1" fmla="val -67519"/>
                    <a:gd name="adj2" fmla="val -7770"/>
                    <a:gd name="adj3" fmla="val 16667"/>
                  </a:avLst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4629359-8DB5-8B2A-0E37-B4114D8F5ED2}"/>
                </a:ext>
              </a:extLst>
            </p:cNvPr>
            <p:cNvSpPr/>
            <p:nvPr/>
          </p:nvSpPr>
          <p:spPr>
            <a:xfrm>
              <a:off x="1733785" y="5097058"/>
              <a:ext cx="214882" cy="214882"/>
            </a:xfrm>
            <a:prstGeom prst="ellipse">
              <a:avLst/>
            </a:prstGeom>
            <a:solidFill>
              <a:srgbClr val="F165D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476822A-6A6E-5C49-E643-AD26C1D0C0A9}"/>
                  </a:ext>
                </a:extLst>
              </p:cNvPr>
              <p:cNvSpPr txBox="1"/>
              <p:nvPr/>
            </p:nvSpPr>
            <p:spPr>
              <a:xfrm>
                <a:off x="6518704" y="4784764"/>
                <a:ext cx="475074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 about parameters: set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large enough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476822A-6A6E-5C49-E643-AD26C1D0C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704" y="4784764"/>
                <a:ext cx="4750748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3AFBF47E-7B7F-5B77-868F-1F85A2EC75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0775" y="2016760"/>
            <a:ext cx="2695356" cy="1882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91B31D7-DAA0-61FC-8137-7CE495F40959}"/>
                  </a:ext>
                </a:extLst>
              </p:cNvPr>
              <p:cNvSpPr txBox="1"/>
              <p:nvPr/>
            </p:nvSpPr>
            <p:spPr>
              <a:xfrm>
                <a:off x="8994137" y="3984324"/>
                <a:ext cx="3068631" cy="4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 weak theory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F91B31D7-DAA0-61FC-8137-7CE495F4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137" y="3984324"/>
                <a:ext cx="3068631" cy="403572"/>
              </a:xfrm>
              <a:prstGeom prst="rect">
                <a:avLst/>
              </a:prstGeom>
              <a:blipFill>
                <a:blip r:embed="rId16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对话气泡: 圆角矩形 41">
                <a:extLst>
                  <a:ext uri="{FF2B5EF4-FFF2-40B4-BE49-F238E27FC236}">
                    <a16:creationId xmlns:a16="http://schemas.microsoft.com/office/drawing/2014/main" id="{F8CB3C7D-3C69-615A-34DD-24C01F87059E}"/>
                  </a:ext>
                </a:extLst>
              </p:cNvPr>
              <p:cNvSpPr/>
              <p:nvPr/>
            </p:nvSpPr>
            <p:spPr>
              <a:xfrm>
                <a:off x="5649284" y="2797760"/>
                <a:ext cx="3095478" cy="1318662"/>
              </a:xfrm>
              <a:prstGeom prst="wedgeRoundRectCallout">
                <a:avLst>
                  <a:gd name="adj1" fmla="val 67634"/>
                  <a:gd name="adj2" fmla="val -3536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false for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every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truth table has a circuit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对话气泡: 圆角矩形 41">
                <a:extLst>
                  <a:ext uri="{FF2B5EF4-FFF2-40B4-BE49-F238E27FC236}">
                    <a16:creationId xmlns:a16="http://schemas.microsoft.com/office/drawing/2014/main" id="{F8CB3C7D-3C69-615A-34DD-24C01F870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284" y="2797760"/>
                <a:ext cx="3095478" cy="1318662"/>
              </a:xfrm>
              <a:prstGeom prst="wedgeRoundRectCallout">
                <a:avLst>
                  <a:gd name="adj1" fmla="val 67634"/>
                  <a:gd name="adj2" fmla="val -35366"/>
                  <a:gd name="adj3" fmla="val 16667"/>
                </a:avLst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8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 animBg="1"/>
      <p:bldP spid="41" grpId="0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From Bounded Arithmetic to Total Search Problem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87A0B1D-A0C1-CD74-EE6B-2B501ADC1A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15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D5E75E-DFF5-33A4-0074-9F25E5F7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sentence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true, then it defines a total search problem: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D5E75E-DFF5-33A4-0074-9F25E5F7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1ABEA59-0A0E-A5D6-2498-7A09BA0E1100}"/>
                  </a:ext>
                </a:extLst>
              </p:cNvPr>
              <p:cNvSpPr txBox="1"/>
              <p:nvPr/>
            </p:nvSpPr>
            <p:spPr>
              <a:xfrm>
                <a:off x="1527350" y="2822298"/>
                <a:ext cx="2130251" cy="13849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FIND-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1ABEA59-0A0E-A5D6-2498-7A09BA0E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50" y="2822298"/>
                <a:ext cx="2130251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DDD18F3-3EA6-1D7C-A459-28FE72088CF5}"/>
                  </a:ext>
                </a:extLst>
              </p:cNvPr>
              <p:cNvSpPr txBox="1"/>
              <p:nvPr/>
            </p:nvSpPr>
            <p:spPr>
              <a:xfrm>
                <a:off x="5074584" y="2463237"/>
                <a:ext cx="5184615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Moreover, if you prove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a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“weak” theory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you get a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complexity upper bound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FIND-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DDD18F3-3EA6-1D7C-A459-28FE72088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84" y="2463237"/>
                <a:ext cx="5184615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3C5C05-83DA-15C1-ACA8-08D87A50A761}"/>
                  </a:ext>
                </a:extLst>
              </p:cNvPr>
              <p:cNvSpPr txBox="1"/>
              <p:nvPr/>
            </p:nvSpPr>
            <p:spPr>
              <a:xfrm>
                <a:off x="5757705" y="3983590"/>
                <a:ext cx="5184615" cy="14836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prove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FIND-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has a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deterministic poly-time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prove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FIND-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reduces to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𝐏𝐋𝐒</m:t>
                    </m:r>
                  </m:oMath>
                </a14:m>
                <a:r>
                  <a:rPr lang="zh-CN" altLang="en-US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(polynomial local search)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13C5C05-83DA-15C1-ACA8-08D87A50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705" y="3983590"/>
                <a:ext cx="5184615" cy="14836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5042DBB-6500-5789-263A-75DBD2991646}"/>
                  </a:ext>
                </a:extLst>
              </p:cNvPr>
              <p:cNvSpPr txBox="1"/>
              <p:nvPr/>
            </p:nvSpPr>
            <p:spPr>
              <a:xfrm>
                <a:off x="1370764" y="4451538"/>
                <a:ext cx="3633316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takeaway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in bounded arithmetic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results in total search problems!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5042DBB-6500-5789-263A-75DBD2991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64" y="4451538"/>
                <a:ext cx="3633316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24AE05A-E9F2-7FF4-26B3-21A8E6384405}"/>
                  </a:ext>
                </a:extLst>
              </p:cNvPr>
              <p:cNvSpPr txBox="1"/>
              <p:nvPr/>
            </p:nvSpPr>
            <p:spPr>
              <a:xfrm>
                <a:off x="1159747" y="5639056"/>
                <a:ext cx="6507145" cy="6512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Caveat: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dwPHP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∀∃∀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-sentence, so the problem we obtain is not necessarily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𝐓𝐅𝐍𝐏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only in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𝐓𝐅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𝐓𝐅𝐍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F24AE05A-E9F2-7FF4-26B3-21A8E6384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47" y="5639056"/>
                <a:ext cx="6507145" cy="6512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56E5181-5A77-BCBF-5490-C751F8DB8C3F}"/>
                  </a:ext>
                </a:extLst>
              </p:cNvPr>
              <p:cNvSpPr txBox="1"/>
              <p:nvPr/>
            </p:nvSpPr>
            <p:spPr>
              <a:xfrm>
                <a:off x="3084677" y="6357793"/>
                <a:ext cx="482320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56E5181-5A77-BCBF-5490-C751F8DB8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77" y="6357793"/>
                <a:ext cx="482320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8CFD7DAF-9660-7E9D-1065-B11D9E7004B8}"/>
              </a:ext>
            </a:extLst>
          </p:cNvPr>
          <p:cNvSpPr txBox="1"/>
          <p:nvPr/>
        </p:nvSpPr>
        <p:spPr>
          <a:xfrm>
            <a:off x="8249054" y="5778765"/>
            <a:ext cx="3426293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Avoidance!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7" grpId="0" animBg="1"/>
      <p:bldP spid="32" grpId="0" animBg="1"/>
      <p:bldP spid="3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63A613A-C8AD-6D30-5012-70A31C1F3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73" y="3456882"/>
            <a:ext cx="6657975" cy="2066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DA6AF6-0B74-8B46-92DE-ED4DCDE0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573" y="1937898"/>
            <a:ext cx="685800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1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EE9381-DDFB-7FD6-050F-F2D66EA68106}"/>
              </a:ext>
            </a:extLst>
          </p:cNvPr>
          <p:cNvSpPr txBox="1"/>
          <p:nvPr/>
        </p:nvSpPr>
        <p:spPr>
          <a:xfrm>
            <a:off x="7840941" y="2989944"/>
            <a:ext cx="230632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Poly-time languages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A6ED3A-06C3-3976-FFBD-E06FD409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997" y="3536906"/>
            <a:ext cx="2128180" cy="1596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D3F375D1-CC7F-CDC6-EDC3-2E8330ACB8AC}"/>
              </a:ext>
            </a:extLst>
          </p:cNvPr>
          <p:cNvSpPr txBox="1"/>
          <p:nvPr/>
        </p:nvSpPr>
        <p:spPr>
          <a:xfrm>
            <a:off x="908005" y="5928992"/>
            <a:ext cx="785652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Stephen A. Cook. The Complexity of Theorem-Proving Procedures.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5FBDF55-E062-5F6D-28CA-D11A64C35218}"/>
              </a:ext>
            </a:extLst>
          </p:cNvPr>
          <p:cNvCxnSpPr>
            <a:cxnSpLocks/>
            <a:stCxn id="38" idx="6"/>
            <a:endCxn id="8" idx="2"/>
          </p:cNvCxnSpPr>
          <p:nvPr/>
        </p:nvCxnSpPr>
        <p:spPr>
          <a:xfrm flipV="1">
            <a:off x="7131656" y="3359276"/>
            <a:ext cx="1862445" cy="7644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967D7155-14C9-ABE5-4176-8E7EA85CC188}"/>
              </a:ext>
            </a:extLst>
          </p:cNvPr>
          <p:cNvSpPr/>
          <p:nvPr/>
        </p:nvSpPr>
        <p:spPr>
          <a:xfrm>
            <a:off x="6490738" y="3803278"/>
            <a:ext cx="640918" cy="640918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FDF4267-8EB8-DB8A-E7AA-8CCD3D4A0DAA}"/>
              </a:ext>
            </a:extLst>
          </p:cNvPr>
          <p:cNvSpPr/>
          <p:nvPr/>
        </p:nvSpPr>
        <p:spPr>
          <a:xfrm>
            <a:off x="4628525" y="2791600"/>
            <a:ext cx="2840439" cy="32394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F3A4AA1-6B05-4A81-1831-1644631B7E94}"/>
                  </a:ext>
                </a:extLst>
              </p:cNvPr>
              <p:cNvSpPr txBox="1"/>
              <p:nvPr/>
            </p:nvSpPr>
            <p:spPr>
              <a:xfrm>
                <a:off x="573223" y="3224716"/>
                <a:ext cx="816398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SAT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F3A4AA1-6B05-4A81-1831-1644631B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23" y="3224716"/>
                <a:ext cx="81639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404A03B-5E10-2E17-292F-8474A3DAD7D3}"/>
              </a:ext>
            </a:extLst>
          </p:cNvPr>
          <p:cNvCxnSpPr>
            <a:cxnSpLocks/>
            <a:stCxn id="40" idx="3"/>
            <a:endCxn id="39" idx="1"/>
          </p:cNvCxnSpPr>
          <p:nvPr/>
        </p:nvCxnSpPr>
        <p:spPr>
          <a:xfrm flipV="1">
            <a:off x="1389621" y="2953573"/>
            <a:ext cx="3238904" cy="45580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FC8D7CE-ADB1-E7B1-6097-CE6E6934CA71}"/>
              </a:ext>
            </a:extLst>
          </p:cNvPr>
          <p:cNvCxnSpPr>
            <a:cxnSpLocks/>
          </p:cNvCxnSpPr>
          <p:nvPr/>
        </p:nvCxnSpPr>
        <p:spPr>
          <a:xfrm>
            <a:off x="3685179" y="4621600"/>
            <a:ext cx="3912123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808B6F16-863F-4738-0269-C1B64A740728}"/>
              </a:ext>
            </a:extLst>
          </p:cNvPr>
          <p:cNvCxnSpPr>
            <a:cxnSpLocks/>
          </p:cNvCxnSpPr>
          <p:nvPr/>
        </p:nvCxnSpPr>
        <p:spPr>
          <a:xfrm>
            <a:off x="1559596" y="4876728"/>
            <a:ext cx="1854813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1D55B8C4-2813-EB0A-D7A1-952E1A5E2F1D}"/>
              </a:ext>
            </a:extLst>
          </p:cNvPr>
          <p:cNvSpPr txBox="1"/>
          <p:nvPr/>
        </p:nvSpPr>
        <p:spPr>
          <a:xfrm>
            <a:off x="0" y="6550223"/>
            <a:ext cx="6189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https://www.cs.toronto.edu/~sacook/Steve_by_Yvonne.04.JPG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67C0769-3BB8-2B78-867A-793034B7B612}"/>
                  </a:ext>
                </a:extLst>
              </p:cNvPr>
              <p:cNvSpPr txBox="1"/>
              <p:nvPr/>
            </p:nvSpPr>
            <p:spPr>
              <a:xfrm>
                <a:off x="5129533" y="4918012"/>
                <a:ext cx="4646765" cy="120456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Jeřábek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 dwPHP is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equivalent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Shannon’s theorem.</a:t>
                </a:r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67C0769-3BB8-2B78-867A-793034B7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33" y="4918012"/>
                <a:ext cx="4646765" cy="1204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is as hard as</a:t>
            </a:r>
            <a:b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Avoidance…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87A0B1D-A0C1-CD74-EE6B-2B501ADC1A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16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72D2057-5882-5F6C-A80B-AA27BC541688}"/>
              </a:ext>
            </a:extLst>
          </p:cNvPr>
          <p:cNvGrpSpPr/>
          <p:nvPr/>
        </p:nvGrpSpPr>
        <p:grpSpPr>
          <a:xfrm>
            <a:off x="844132" y="3966171"/>
            <a:ext cx="2389082" cy="2525734"/>
            <a:chOff x="787467" y="2855233"/>
            <a:chExt cx="2389082" cy="2525734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ED66CE2A-0429-2B9C-3293-C384A82F4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68" y="2855233"/>
              <a:ext cx="2389081" cy="215654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C9034CE-E64E-5E24-6956-668537CEDA2F}"/>
                </a:ext>
              </a:extLst>
            </p:cNvPr>
            <p:cNvSpPr txBox="1"/>
            <p:nvPr/>
          </p:nvSpPr>
          <p:spPr>
            <a:xfrm>
              <a:off x="787467" y="5011635"/>
              <a:ext cx="2389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Oliver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Korten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393A3A5F-D7D7-2EE5-6D20-31577CA4A4CC}"/>
              </a:ext>
            </a:extLst>
          </p:cNvPr>
          <p:cNvSpPr txBox="1"/>
          <p:nvPr/>
        </p:nvSpPr>
        <p:spPr>
          <a:xfrm>
            <a:off x="0" y="6550223"/>
            <a:ext cx="492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Oliver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Korten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https://www.oliverkorten.com/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id="{25C441AE-0B6E-B8CB-FF57-292CA1ECC6EA}"/>
              </a:ext>
            </a:extLst>
          </p:cNvPr>
          <p:cNvSpPr/>
          <p:nvPr/>
        </p:nvSpPr>
        <p:spPr>
          <a:xfrm>
            <a:off x="4062970" y="3964201"/>
            <a:ext cx="4742822" cy="692417"/>
          </a:xfrm>
          <a:prstGeom prst="wedgeRoundRectCallout">
            <a:avLst>
              <a:gd name="adj1" fmla="val -60696"/>
              <a:gd name="adj2" fmla="val -280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If we translate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Jeřábek’s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results into the language of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search problems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4AE152F-2758-B6FD-00B1-EEDAE042CCA7}"/>
                  </a:ext>
                </a:extLst>
              </p:cNvPr>
              <p:cNvSpPr txBox="1"/>
              <p:nvPr/>
            </p:nvSpPr>
            <p:spPr>
              <a:xfrm>
                <a:off x="5123601" y="4915704"/>
                <a:ext cx="4652697" cy="12068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2400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Korten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21)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Range Avoidance to Shannon!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4AE152F-2758-B6FD-00B1-EEDAE042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601" y="4915704"/>
                <a:ext cx="4652697" cy="1206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BF1BA17-6E38-5D6E-30D2-2D67C215BDC9}"/>
                  </a:ext>
                </a:extLst>
              </p:cNvPr>
              <p:cNvSpPr txBox="1"/>
              <p:nvPr/>
            </p:nvSpPr>
            <p:spPr>
              <a:xfrm>
                <a:off x="7292668" y="1974403"/>
                <a:ext cx="4184374" cy="14626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Shannon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truth table of length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𝜀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BF1BA17-6E38-5D6E-30D2-2D67C215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668" y="1974403"/>
                <a:ext cx="4184374" cy="14626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6672BFE-9356-4DD2-362C-5D87304576C2}"/>
                  </a:ext>
                </a:extLst>
              </p:cNvPr>
              <p:cNvSpPr txBox="1"/>
              <p:nvPr/>
            </p:nvSpPr>
            <p:spPr>
              <a:xfrm>
                <a:off x="591864" y="1982450"/>
                <a:ext cx="4294070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Avoidance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string</a:t>
                </a:r>
                <a:b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\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6672BFE-9356-4DD2-362C-5D8730457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4" y="1982450"/>
                <a:ext cx="4294070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0" name="组合 1029">
            <a:extLst>
              <a:ext uri="{FF2B5EF4-FFF2-40B4-BE49-F238E27FC236}">
                <a16:creationId xmlns:a16="http://schemas.microsoft.com/office/drawing/2014/main" id="{CAF57379-356F-3B38-B55D-7F7CE1CD7EF3}"/>
              </a:ext>
            </a:extLst>
          </p:cNvPr>
          <p:cNvGrpSpPr/>
          <p:nvPr/>
        </p:nvGrpSpPr>
        <p:grpSpPr>
          <a:xfrm>
            <a:off x="4885934" y="1707468"/>
            <a:ext cx="2420130" cy="847532"/>
            <a:chOff x="4946282" y="4478956"/>
            <a:chExt cx="2420130" cy="847532"/>
          </a:xfrm>
        </p:grpSpPr>
        <p:sp>
          <p:nvSpPr>
            <p:cNvPr id="59" name="箭头: 左 58">
              <a:extLst>
                <a:ext uri="{FF2B5EF4-FFF2-40B4-BE49-F238E27FC236}">
                  <a16:creationId xmlns:a16="http://schemas.microsoft.com/office/drawing/2014/main" id="{91B34F59-7423-CA59-B21E-7755C423B945}"/>
                </a:ext>
              </a:extLst>
            </p:cNvPr>
            <p:cNvSpPr/>
            <p:nvPr/>
          </p:nvSpPr>
          <p:spPr>
            <a:xfrm>
              <a:off x="5572300" y="4992380"/>
              <a:ext cx="1145512" cy="334108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1A09735D-9CE1-A399-C08C-A0C20ACCEEF9}"/>
                    </a:ext>
                  </a:extLst>
                </p:cNvPr>
                <p:cNvSpPr txBox="1"/>
                <p:nvPr/>
              </p:nvSpPr>
              <p:spPr>
                <a:xfrm>
                  <a:off x="4946282" y="4478956"/>
                  <a:ext cx="24201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Easy: Shannon is just Range Avoidance for </a:t>
                  </a:r>
                  <a14:m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𝑇𝑇</m:t>
                      </m:r>
                    </m:oMath>
                  </a14:m>
                  <a:r>
                    <a:rPr lang="en-US" altLang="zh-CN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!</a:t>
                  </a:r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1A09735D-9CE1-A399-C08C-A0C20ACCE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282" y="4478956"/>
                  <a:ext cx="2420130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2513" t="-3125" r="-2513" b="-1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1" name="组合 1030">
            <a:extLst>
              <a:ext uri="{FF2B5EF4-FFF2-40B4-BE49-F238E27FC236}">
                <a16:creationId xmlns:a16="http://schemas.microsoft.com/office/drawing/2014/main" id="{9D748AFA-E8E9-16E3-2B14-2B75E6F51C0A}"/>
              </a:ext>
            </a:extLst>
          </p:cNvPr>
          <p:cNvGrpSpPr/>
          <p:nvPr/>
        </p:nvGrpSpPr>
        <p:grpSpPr>
          <a:xfrm>
            <a:off x="5440559" y="2863986"/>
            <a:ext cx="1310880" cy="857401"/>
            <a:chOff x="5500907" y="5635474"/>
            <a:chExt cx="1310880" cy="857401"/>
          </a:xfrm>
        </p:grpSpPr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D03DE657-AC49-2A1B-0ABF-390AB88D084B}"/>
                </a:ext>
              </a:extLst>
            </p:cNvPr>
            <p:cNvSpPr/>
            <p:nvPr/>
          </p:nvSpPr>
          <p:spPr>
            <a:xfrm>
              <a:off x="5576893" y="5635474"/>
              <a:ext cx="1145512" cy="334108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D4586F99-01EE-59AB-F9B1-5B24CB6E6261}"/>
                </a:ext>
              </a:extLst>
            </p:cNvPr>
            <p:cNvSpPr txBox="1"/>
            <p:nvPr/>
          </p:nvSpPr>
          <p:spPr>
            <a:xfrm>
              <a:off x="5500907" y="5908100"/>
              <a:ext cx="13108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Jeřábek04, Korten21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3" grpId="0"/>
      <p:bldP spid="37" grpId="0" animBg="1"/>
      <p:bldP spid="38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Korten’s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Reduction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FD4A25-8A8A-F8E8-28E9-30D8D953B595}"/>
                  </a:ext>
                </a:extLst>
              </p:cNvPr>
              <p:cNvSpPr txBox="1"/>
              <p:nvPr/>
            </p:nvSpPr>
            <p:spPr>
              <a:xfrm>
                <a:off x="839587" y="1803041"/>
                <a:ext cx="9632451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 from Range Avoidance to Shannon: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Given: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a hard truth table of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that’s not in the range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AFD4A25-8A8A-F8E8-28E9-30D8D953B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7" y="1803041"/>
                <a:ext cx="963245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矩形 1024">
            <a:extLst>
              <a:ext uri="{FF2B5EF4-FFF2-40B4-BE49-F238E27FC236}">
                <a16:creationId xmlns:a16="http://schemas.microsoft.com/office/drawing/2014/main" id="{75B5B95B-A66D-3D0F-752E-069E405DAA86}"/>
              </a:ext>
            </a:extLst>
          </p:cNvPr>
          <p:cNvSpPr/>
          <p:nvPr/>
        </p:nvSpPr>
        <p:spPr>
          <a:xfrm>
            <a:off x="603220" y="4057547"/>
            <a:ext cx="6470819" cy="180187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1526CC-C32A-61B6-A873-2F77071E40AA}"/>
              </a:ext>
            </a:extLst>
          </p:cNvPr>
          <p:cNvGrpSpPr/>
          <p:nvPr/>
        </p:nvGrpSpPr>
        <p:grpSpPr>
          <a:xfrm>
            <a:off x="603220" y="4404710"/>
            <a:ext cx="6470819" cy="321297"/>
            <a:chOff x="603220" y="4404710"/>
            <a:chExt cx="6470819" cy="321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椭圆 1026">
                  <a:extLst>
                    <a:ext uri="{FF2B5EF4-FFF2-40B4-BE49-F238E27FC236}">
                      <a16:creationId xmlns:a16="http://schemas.microsoft.com/office/drawing/2014/main" id="{1320E905-8B11-245B-E124-95C7EC5A50CC}"/>
                    </a:ext>
                  </a:extLst>
                </p:cNvPr>
                <p:cNvSpPr/>
                <p:nvPr/>
              </p:nvSpPr>
              <p:spPr>
                <a:xfrm>
                  <a:off x="603220" y="4404710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7" name="椭圆 1026">
                  <a:extLst>
                    <a:ext uri="{FF2B5EF4-FFF2-40B4-BE49-F238E27FC236}">
                      <a16:creationId xmlns:a16="http://schemas.microsoft.com/office/drawing/2014/main" id="{1320E905-8B11-245B-E124-95C7EC5A50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20" y="4404710"/>
                  <a:ext cx="319522" cy="31952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8" name="椭圆 1027">
                  <a:extLst>
                    <a:ext uri="{FF2B5EF4-FFF2-40B4-BE49-F238E27FC236}">
                      <a16:creationId xmlns:a16="http://schemas.microsoft.com/office/drawing/2014/main" id="{223C7184-6B7D-943C-29E4-FDF1F2638B7A}"/>
                    </a:ext>
                  </a:extLst>
                </p:cNvPr>
                <p:cNvSpPr/>
                <p:nvPr/>
              </p:nvSpPr>
              <p:spPr>
                <a:xfrm>
                  <a:off x="1481977" y="4405370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28" name="椭圆 1027">
                  <a:extLst>
                    <a:ext uri="{FF2B5EF4-FFF2-40B4-BE49-F238E27FC236}">
                      <a16:creationId xmlns:a16="http://schemas.microsoft.com/office/drawing/2014/main" id="{223C7184-6B7D-943C-29E4-FDF1F2638B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977" y="4405370"/>
                  <a:ext cx="319522" cy="31952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2" name="椭圆 1031">
                  <a:extLst>
                    <a:ext uri="{FF2B5EF4-FFF2-40B4-BE49-F238E27FC236}">
                      <a16:creationId xmlns:a16="http://schemas.microsoft.com/office/drawing/2014/main" id="{90E742C0-1B0B-38D8-5BF6-84FF62A5575F}"/>
                    </a:ext>
                  </a:extLst>
                </p:cNvPr>
                <p:cNvSpPr/>
                <p:nvPr/>
              </p:nvSpPr>
              <p:spPr>
                <a:xfrm>
                  <a:off x="2360733" y="4405370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32" name="椭圆 1031">
                  <a:extLst>
                    <a:ext uri="{FF2B5EF4-FFF2-40B4-BE49-F238E27FC236}">
                      <a16:creationId xmlns:a16="http://schemas.microsoft.com/office/drawing/2014/main" id="{90E742C0-1B0B-38D8-5BF6-84FF62A557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733" y="4405370"/>
                  <a:ext cx="319522" cy="31952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椭圆 1032">
                  <a:extLst>
                    <a:ext uri="{FF2B5EF4-FFF2-40B4-BE49-F238E27FC236}">
                      <a16:creationId xmlns:a16="http://schemas.microsoft.com/office/drawing/2014/main" id="{3B9C2136-2490-6A09-9881-C3E9C930E71B}"/>
                    </a:ext>
                  </a:extLst>
                </p:cNvPr>
                <p:cNvSpPr/>
                <p:nvPr/>
              </p:nvSpPr>
              <p:spPr>
                <a:xfrm>
                  <a:off x="3239490" y="4406030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33" name="椭圆 1032">
                  <a:extLst>
                    <a:ext uri="{FF2B5EF4-FFF2-40B4-BE49-F238E27FC236}">
                      <a16:creationId xmlns:a16="http://schemas.microsoft.com/office/drawing/2014/main" id="{3B9C2136-2490-6A09-9881-C3E9C930E7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490" y="4406030"/>
                  <a:ext cx="319522" cy="31952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8" name="椭圆 1037">
                  <a:extLst>
                    <a:ext uri="{FF2B5EF4-FFF2-40B4-BE49-F238E27FC236}">
                      <a16:creationId xmlns:a16="http://schemas.microsoft.com/office/drawing/2014/main" id="{A747B744-C58A-B863-FA6B-10E8BA8D163B}"/>
                    </a:ext>
                  </a:extLst>
                </p:cNvPr>
                <p:cNvSpPr/>
                <p:nvPr/>
              </p:nvSpPr>
              <p:spPr>
                <a:xfrm>
                  <a:off x="4118247" y="4405165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8" name="椭圆 1037">
                  <a:extLst>
                    <a:ext uri="{FF2B5EF4-FFF2-40B4-BE49-F238E27FC236}">
                      <a16:creationId xmlns:a16="http://schemas.microsoft.com/office/drawing/2014/main" id="{A747B744-C58A-B863-FA6B-10E8BA8D1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8247" y="4405165"/>
                  <a:ext cx="319522" cy="319522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9" name="椭圆 1038">
                  <a:extLst>
                    <a:ext uri="{FF2B5EF4-FFF2-40B4-BE49-F238E27FC236}">
                      <a16:creationId xmlns:a16="http://schemas.microsoft.com/office/drawing/2014/main" id="{3B1936C2-8E83-09D9-1FAA-68E5EE1DCA79}"/>
                    </a:ext>
                  </a:extLst>
                </p:cNvPr>
                <p:cNvSpPr/>
                <p:nvPr/>
              </p:nvSpPr>
              <p:spPr>
                <a:xfrm>
                  <a:off x="4997003" y="4405825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39" name="椭圆 1038">
                  <a:extLst>
                    <a:ext uri="{FF2B5EF4-FFF2-40B4-BE49-F238E27FC236}">
                      <a16:creationId xmlns:a16="http://schemas.microsoft.com/office/drawing/2014/main" id="{3B1936C2-8E83-09D9-1FAA-68E5EE1DCA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7003" y="4405825"/>
                  <a:ext cx="319522" cy="319522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0" name="椭圆 1039">
                  <a:extLst>
                    <a:ext uri="{FF2B5EF4-FFF2-40B4-BE49-F238E27FC236}">
                      <a16:creationId xmlns:a16="http://schemas.microsoft.com/office/drawing/2014/main" id="{9635BEEC-9F3A-A04B-FB9F-C25772F743B9}"/>
                    </a:ext>
                  </a:extLst>
                </p:cNvPr>
                <p:cNvSpPr/>
                <p:nvPr/>
              </p:nvSpPr>
              <p:spPr>
                <a:xfrm>
                  <a:off x="5875760" y="4405825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0" name="椭圆 1039">
                  <a:extLst>
                    <a:ext uri="{FF2B5EF4-FFF2-40B4-BE49-F238E27FC236}">
                      <a16:creationId xmlns:a16="http://schemas.microsoft.com/office/drawing/2014/main" id="{9635BEEC-9F3A-A04B-FB9F-C25772F743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5760" y="4405825"/>
                  <a:ext cx="319522" cy="31952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4" name="椭圆 1043">
                  <a:extLst>
                    <a:ext uri="{FF2B5EF4-FFF2-40B4-BE49-F238E27FC236}">
                      <a16:creationId xmlns:a16="http://schemas.microsoft.com/office/drawing/2014/main" id="{55C4B0FA-926C-0711-32EE-4C3B5875DDDF}"/>
                    </a:ext>
                  </a:extLst>
                </p:cNvPr>
                <p:cNvSpPr/>
                <p:nvPr/>
              </p:nvSpPr>
              <p:spPr>
                <a:xfrm>
                  <a:off x="6754517" y="4406485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4" name="椭圆 1043">
                  <a:extLst>
                    <a:ext uri="{FF2B5EF4-FFF2-40B4-BE49-F238E27FC236}">
                      <a16:creationId xmlns:a16="http://schemas.microsoft.com/office/drawing/2014/main" id="{55C4B0FA-926C-0711-32EE-4C3B5875DD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4517" y="4406485"/>
                  <a:ext cx="319522" cy="31952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E5B0718-458C-9BFC-A491-9FE2F00F0424}"/>
              </a:ext>
            </a:extLst>
          </p:cNvPr>
          <p:cNvGrpSpPr/>
          <p:nvPr/>
        </p:nvGrpSpPr>
        <p:grpSpPr>
          <a:xfrm>
            <a:off x="875949" y="4677439"/>
            <a:ext cx="652821" cy="561706"/>
            <a:chOff x="875949" y="4677439"/>
            <a:chExt cx="652821" cy="5617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5" name="椭圆 1044">
                  <a:extLst>
                    <a:ext uri="{FF2B5EF4-FFF2-40B4-BE49-F238E27FC236}">
                      <a16:creationId xmlns:a16="http://schemas.microsoft.com/office/drawing/2014/main" id="{FFC41E6F-47BF-2F61-3735-8872B0411252}"/>
                    </a:ext>
                  </a:extLst>
                </p:cNvPr>
                <p:cNvSpPr/>
                <p:nvPr/>
              </p:nvSpPr>
              <p:spPr>
                <a:xfrm>
                  <a:off x="1071773" y="4919623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5" name="椭圆 1044">
                  <a:extLst>
                    <a:ext uri="{FF2B5EF4-FFF2-40B4-BE49-F238E27FC236}">
                      <a16:creationId xmlns:a16="http://schemas.microsoft.com/office/drawing/2014/main" id="{FFC41E6F-47BF-2F61-3735-8872B04112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773" y="4919623"/>
                  <a:ext cx="319522" cy="31952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2" name="直接箭头连接符 1051">
              <a:extLst>
                <a:ext uri="{FF2B5EF4-FFF2-40B4-BE49-F238E27FC236}">
                  <a16:creationId xmlns:a16="http://schemas.microsoft.com/office/drawing/2014/main" id="{87F2B8DC-F202-7133-02E3-E5C700B5F7E5}"/>
                </a:ext>
              </a:extLst>
            </p:cNvPr>
            <p:cNvCxnSpPr>
              <a:stCxn id="1027" idx="5"/>
              <a:endCxn id="1045" idx="1"/>
            </p:cNvCxnSpPr>
            <p:nvPr/>
          </p:nvCxnSpPr>
          <p:spPr>
            <a:xfrm>
              <a:off x="875949" y="4677439"/>
              <a:ext cx="242618" cy="288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直接箭头连接符 1052">
              <a:extLst>
                <a:ext uri="{FF2B5EF4-FFF2-40B4-BE49-F238E27FC236}">
                  <a16:creationId xmlns:a16="http://schemas.microsoft.com/office/drawing/2014/main" id="{213BFDBB-F7EC-B2CF-E555-6B975E3D502C}"/>
                </a:ext>
              </a:extLst>
            </p:cNvPr>
            <p:cNvCxnSpPr>
              <a:cxnSpLocks/>
              <a:stCxn id="1028" idx="3"/>
              <a:endCxn id="1045" idx="7"/>
            </p:cNvCxnSpPr>
            <p:nvPr/>
          </p:nvCxnSpPr>
          <p:spPr>
            <a:xfrm flipH="1">
              <a:off x="1344502" y="4678099"/>
              <a:ext cx="184268" cy="288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1C4607-8E90-F1F3-7694-3B1A5897B082}"/>
              </a:ext>
            </a:extLst>
          </p:cNvPr>
          <p:cNvGrpSpPr/>
          <p:nvPr/>
        </p:nvGrpSpPr>
        <p:grpSpPr>
          <a:xfrm>
            <a:off x="2633462" y="4678099"/>
            <a:ext cx="652821" cy="558049"/>
            <a:chOff x="2633462" y="4678099"/>
            <a:chExt cx="652821" cy="5580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6" name="椭圆 1045">
                  <a:extLst>
                    <a:ext uri="{FF2B5EF4-FFF2-40B4-BE49-F238E27FC236}">
                      <a16:creationId xmlns:a16="http://schemas.microsoft.com/office/drawing/2014/main" id="{F34B25C1-3B4E-B6BC-5003-0714339392A7}"/>
                    </a:ext>
                  </a:extLst>
                </p:cNvPr>
                <p:cNvSpPr/>
                <p:nvPr/>
              </p:nvSpPr>
              <p:spPr>
                <a:xfrm>
                  <a:off x="2826540" y="4916626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6" name="椭圆 1045">
                  <a:extLst>
                    <a:ext uri="{FF2B5EF4-FFF2-40B4-BE49-F238E27FC236}">
                      <a16:creationId xmlns:a16="http://schemas.microsoft.com/office/drawing/2014/main" id="{F34B25C1-3B4E-B6BC-5003-071433939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6540" y="4916626"/>
                  <a:ext cx="319522" cy="31952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4" name="直接箭头连接符 1053">
              <a:extLst>
                <a:ext uri="{FF2B5EF4-FFF2-40B4-BE49-F238E27FC236}">
                  <a16:creationId xmlns:a16="http://schemas.microsoft.com/office/drawing/2014/main" id="{B9EA2D67-D77A-D3ED-D820-3D2CDC374359}"/>
                </a:ext>
              </a:extLst>
            </p:cNvPr>
            <p:cNvCxnSpPr>
              <a:cxnSpLocks/>
              <a:stCxn id="1032" idx="5"/>
              <a:endCxn id="1046" idx="1"/>
            </p:cNvCxnSpPr>
            <p:nvPr/>
          </p:nvCxnSpPr>
          <p:spPr>
            <a:xfrm>
              <a:off x="2633462" y="4678099"/>
              <a:ext cx="239871" cy="285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直接箭头连接符 1054">
              <a:extLst>
                <a:ext uri="{FF2B5EF4-FFF2-40B4-BE49-F238E27FC236}">
                  <a16:creationId xmlns:a16="http://schemas.microsoft.com/office/drawing/2014/main" id="{BF7FB0DF-9133-B026-A333-C3D3D53066B3}"/>
                </a:ext>
              </a:extLst>
            </p:cNvPr>
            <p:cNvCxnSpPr>
              <a:cxnSpLocks/>
              <a:stCxn id="1033" idx="3"/>
              <a:endCxn id="1046" idx="7"/>
            </p:cNvCxnSpPr>
            <p:nvPr/>
          </p:nvCxnSpPr>
          <p:spPr>
            <a:xfrm flipH="1">
              <a:off x="3099269" y="4678759"/>
              <a:ext cx="187014" cy="284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BF823F-6174-1D69-B706-9C258B1E5BCB}"/>
              </a:ext>
            </a:extLst>
          </p:cNvPr>
          <p:cNvGrpSpPr/>
          <p:nvPr/>
        </p:nvGrpSpPr>
        <p:grpSpPr>
          <a:xfrm>
            <a:off x="4390976" y="4677894"/>
            <a:ext cx="652821" cy="542466"/>
            <a:chOff x="4390976" y="4677894"/>
            <a:chExt cx="652821" cy="542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7" name="椭圆 1046">
                  <a:extLst>
                    <a:ext uri="{FF2B5EF4-FFF2-40B4-BE49-F238E27FC236}">
                      <a16:creationId xmlns:a16="http://schemas.microsoft.com/office/drawing/2014/main" id="{AF4C6577-E9DD-1568-1220-F5640EEB4324}"/>
                    </a:ext>
                  </a:extLst>
                </p:cNvPr>
                <p:cNvSpPr/>
                <p:nvPr/>
              </p:nvSpPr>
              <p:spPr>
                <a:xfrm>
                  <a:off x="4604107" y="4900838"/>
                  <a:ext cx="319522" cy="31952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47" name="椭圆 1046">
                  <a:extLst>
                    <a:ext uri="{FF2B5EF4-FFF2-40B4-BE49-F238E27FC236}">
                      <a16:creationId xmlns:a16="http://schemas.microsoft.com/office/drawing/2014/main" id="{AF4C6577-E9DD-1568-1220-F5640EEB43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107" y="4900838"/>
                  <a:ext cx="319522" cy="31952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6" name="直接箭头连接符 1055">
              <a:extLst>
                <a:ext uri="{FF2B5EF4-FFF2-40B4-BE49-F238E27FC236}">
                  <a16:creationId xmlns:a16="http://schemas.microsoft.com/office/drawing/2014/main" id="{3C7291EF-FE07-9044-8840-C1CC731CE49A}"/>
                </a:ext>
              </a:extLst>
            </p:cNvPr>
            <p:cNvCxnSpPr>
              <a:cxnSpLocks/>
              <a:stCxn id="1038" idx="5"/>
              <a:endCxn id="1047" idx="1"/>
            </p:cNvCxnSpPr>
            <p:nvPr/>
          </p:nvCxnSpPr>
          <p:spPr>
            <a:xfrm>
              <a:off x="4390976" y="4677894"/>
              <a:ext cx="259925" cy="2697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直接箭头连接符 1056">
              <a:extLst>
                <a:ext uri="{FF2B5EF4-FFF2-40B4-BE49-F238E27FC236}">
                  <a16:creationId xmlns:a16="http://schemas.microsoft.com/office/drawing/2014/main" id="{DC4D769A-5417-9664-FC88-E1CDF1B5BF69}"/>
                </a:ext>
              </a:extLst>
            </p:cNvPr>
            <p:cNvCxnSpPr>
              <a:cxnSpLocks/>
              <a:stCxn id="1039" idx="3"/>
              <a:endCxn id="1047" idx="7"/>
            </p:cNvCxnSpPr>
            <p:nvPr/>
          </p:nvCxnSpPr>
          <p:spPr>
            <a:xfrm flipH="1">
              <a:off x="4876836" y="4678554"/>
              <a:ext cx="166961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95DA3BB-401D-5127-2DE0-C7E6FB22D737}"/>
              </a:ext>
            </a:extLst>
          </p:cNvPr>
          <p:cNvGrpSpPr/>
          <p:nvPr/>
        </p:nvGrpSpPr>
        <p:grpSpPr>
          <a:xfrm>
            <a:off x="6148489" y="4678554"/>
            <a:ext cx="652821" cy="541806"/>
            <a:chOff x="6148489" y="4678554"/>
            <a:chExt cx="652821" cy="541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8" name="椭圆 1047">
                  <a:extLst>
                    <a:ext uri="{FF2B5EF4-FFF2-40B4-BE49-F238E27FC236}">
                      <a16:creationId xmlns:a16="http://schemas.microsoft.com/office/drawing/2014/main" id="{50AEECDD-56A6-8E14-0525-0A538BAE1E46}"/>
                    </a:ext>
                  </a:extLst>
                </p:cNvPr>
                <p:cNvSpPr/>
                <p:nvPr/>
              </p:nvSpPr>
              <p:spPr>
                <a:xfrm>
                  <a:off x="6364274" y="4900838"/>
                  <a:ext cx="319522" cy="3195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48" name="椭圆 1047">
                  <a:extLst>
                    <a:ext uri="{FF2B5EF4-FFF2-40B4-BE49-F238E27FC236}">
                      <a16:creationId xmlns:a16="http://schemas.microsoft.com/office/drawing/2014/main" id="{50AEECDD-56A6-8E14-0525-0A538BAE1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274" y="4900838"/>
                  <a:ext cx="319522" cy="31952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8" name="直接箭头连接符 1057">
              <a:extLst>
                <a:ext uri="{FF2B5EF4-FFF2-40B4-BE49-F238E27FC236}">
                  <a16:creationId xmlns:a16="http://schemas.microsoft.com/office/drawing/2014/main" id="{3552C554-E5D6-B165-72B8-818AE8F3B15A}"/>
                </a:ext>
              </a:extLst>
            </p:cNvPr>
            <p:cNvCxnSpPr>
              <a:cxnSpLocks/>
              <a:stCxn id="1040" idx="5"/>
              <a:endCxn id="1048" idx="1"/>
            </p:cNvCxnSpPr>
            <p:nvPr/>
          </p:nvCxnSpPr>
          <p:spPr>
            <a:xfrm>
              <a:off x="6148489" y="4678554"/>
              <a:ext cx="262579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直接箭头连接符 1058">
              <a:extLst>
                <a:ext uri="{FF2B5EF4-FFF2-40B4-BE49-F238E27FC236}">
                  <a16:creationId xmlns:a16="http://schemas.microsoft.com/office/drawing/2014/main" id="{A0AF9ED1-FB80-4F96-2C64-250761E371F0}"/>
                </a:ext>
              </a:extLst>
            </p:cNvPr>
            <p:cNvCxnSpPr>
              <a:cxnSpLocks/>
              <a:stCxn id="1044" idx="3"/>
              <a:endCxn id="1048" idx="7"/>
            </p:cNvCxnSpPr>
            <p:nvPr/>
          </p:nvCxnSpPr>
          <p:spPr>
            <a:xfrm flipH="1">
              <a:off x="6637003" y="4679214"/>
              <a:ext cx="164307" cy="2684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254F748-DCD6-E1B5-8F14-0FB3E66B93AD}"/>
              </a:ext>
            </a:extLst>
          </p:cNvPr>
          <p:cNvGrpSpPr/>
          <p:nvPr/>
        </p:nvGrpSpPr>
        <p:grpSpPr>
          <a:xfrm>
            <a:off x="1344502" y="5189355"/>
            <a:ext cx="1528831" cy="520762"/>
            <a:chOff x="1344502" y="5189355"/>
            <a:chExt cx="1528831" cy="5207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9" name="椭圆 1048">
                  <a:extLst>
                    <a:ext uri="{FF2B5EF4-FFF2-40B4-BE49-F238E27FC236}">
                      <a16:creationId xmlns:a16="http://schemas.microsoft.com/office/drawing/2014/main" id="{C2463E0D-A377-3867-389C-A21218687EC4}"/>
                    </a:ext>
                  </a:extLst>
                </p:cNvPr>
                <p:cNvSpPr/>
                <p:nvPr/>
              </p:nvSpPr>
              <p:spPr>
                <a:xfrm>
                  <a:off x="1960108" y="5390595"/>
                  <a:ext cx="319522" cy="31952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49" name="椭圆 1048">
                  <a:extLst>
                    <a:ext uri="{FF2B5EF4-FFF2-40B4-BE49-F238E27FC236}">
                      <a16:creationId xmlns:a16="http://schemas.microsoft.com/office/drawing/2014/main" id="{C2463E0D-A377-3867-389C-A21218687E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108" y="5390595"/>
                  <a:ext cx="319522" cy="3195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0" name="直接箭头连接符 1059">
              <a:extLst>
                <a:ext uri="{FF2B5EF4-FFF2-40B4-BE49-F238E27FC236}">
                  <a16:creationId xmlns:a16="http://schemas.microsoft.com/office/drawing/2014/main" id="{A4198636-7B83-CB06-ADD6-E63DA5EC4D56}"/>
                </a:ext>
              </a:extLst>
            </p:cNvPr>
            <p:cNvCxnSpPr>
              <a:cxnSpLocks/>
              <a:stCxn id="1045" idx="5"/>
              <a:endCxn id="1049" idx="1"/>
            </p:cNvCxnSpPr>
            <p:nvPr/>
          </p:nvCxnSpPr>
          <p:spPr>
            <a:xfrm>
              <a:off x="1344502" y="5192352"/>
              <a:ext cx="662399" cy="2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直接箭头连接符 1060">
              <a:extLst>
                <a:ext uri="{FF2B5EF4-FFF2-40B4-BE49-F238E27FC236}">
                  <a16:creationId xmlns:a16="http://schemas.microsoft.com/office/drawing/2014/main" id="{C18F94E9-E307-3671-A2F6-B9C24CA4A2B8}"/>
                </a:ext>
              </a:extLst>
            </p:cNvPr>
            <p:cNvCxnSpPr>
              <a:cxnSpLocks/>
              <a:stCxn id="1046" idx="3"/>
              <a:endCxn id="1049" idx="7"/>
            </p:cNvCxnSpPr>
            <p:nvPr/>
          </p:nvCxnSpPr>
          <p:spPr>
            <a:xfrm flipH="1">
              <a:off x="2232836" y="5189355"/>
              <a:ext cx="640497" cy="2480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2069606-F425-9CB9-DB4F-0F96CB4F6429}"/>
              </a:ext>
            </a:extLst>
          </p:cNvPr>
          <p:cNvGrpSpPr/>
          <p:nvPr/>
        </p:nvGrpSpPr>
        <p:grpSpPr>
          <a:xfrm>
            <a:off x="4876836" y="5173567"/>
            <a:ext cx="1534232" cy="536550"/>
            <a:chOff x="4876836" y="5173567"/>
            <a:chExt cx="1534232" cy="536550"/>
          </a:xfrm>
        </p:grpSpPr>
        <p:sp>
          <p:nvSpPr>
            <p:cNvPr id="1050" name="椭圆 1049">
              <a:extLst>
                <a:ext uri="{FF2B5EF4-FFF2-40B4-BE49-F238E27FC236}">
                  <a16:creationId xmlns:a16="http://schemas.microsoft.com/office/drawing/2014/main" id="{A484F00C-3669-0708-28D0-D8337205B42F}"/>
                </a:ext>
              </a:extLst>
            </p:cNvPr>
            <p:cNvSpPr/>
            <p:nvPr/>
          </p:nvSpPr>
          <p:spPr>
            <a:xfrm>
              <a:off x="5468443" y="5390595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2" name="直接箭头连接符 1061">
              <a:extLst>
                <a:ext uri="{FF2B5EF4-FFF2-40B4-BE49-F238E27FC236}">
                  <a16:creationId xmlns:a16="http://schemas.microsoft.com/office/drawing/2014/main" id="{BBDF0340-4605-16C4-D8F0-2C79EA9A3DE1}"/>
                </a:ext>
              </a:extLst>
            </p:cNvPr>
            <p:cNvCxnSpPr>
              <a:cxnSpLocks/>
              <a:stCxn id="1047" idx="5"/>
              <a:endCxn id="1050" idx="1"/>
            </p:cNvCxnSpPr>
            <p:nvPr/>
          </p:nvCxnSpPr>
          <p:spPr>
            <a:xfrm>
              <a:off x="4876836" y="5173567"/>
              <a:ext cx="638401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直接箭头连接符 1062">
              <a:extLst>
                <a:ext uri="{FF2B5EF4-FFF2-40B4-BE49-F238E27FC236}">
                  <a16:creationId xmlns:a16="http://schemas.microsoft.com/office/drawing/2014/main" id="{2072FD1C-83C3-FDCA-D31F-C47DC90AD7BB}"/>
                </a:ext>
              </a:extLst>
            </p:cNvPr>
            <p:cNvCxnSpPr>
              <a:cxnSpLocks/>
              <a:stCxn id="1048" idx="3"/>
              <a:endCxn id="1050" idx="7"/>
            </p:cNvCxnSpPr>
            <p:nvPr/>
          </p:nvCxnSpPr>
          <p:spPr>
            <a:xfrm flipH="1">
              <a:off x="5741172" y="5173567"/>
              <a:ext cx="669896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89BAC0-FCBD-2002-13E0-5F13DEB4D4C2}"/>
              </a:ext>
            </a:extLst>
          </p:cNvPr>
          <p:cNvGrpSpPr/>
          <p:nvPr/>
        </p:nvGrpSpPr>
        <p:grpSpPr>
          <a:xfrm>
            <a:off x="2232836" y="5663324"/>
            <a:ext cx="3282400" cy="511814"/>
            <a:chOff x="2232836" y="5663324"/>
            <a:chExt cx="3282400" cy="511814"/>
          </a:xfrm>
        </p:grpSpPr>
        <p:sp>
          <p:nvSpPr>
            <p:cNvPr id="1051" name="椭圆 1050">
              <a:extLst>
                <a:ext uri="{FF2B5EF4-FFF2-40B4-BE49-F238E27FC236}">
                  <a16:creationId xmlns:a16="http://schemas.microsoft.com/office/drawing/2014/main" id="{224A55EC-73EF-8062-D668-082370929F7C}"/>
                </a:ext>
              </a:extLst>
            </p:cNvPr>
            <p:cNvSpPr/>
            <p:nvPr/>
          </p:nvSpPr>
          <p:spPr>
            <a:xfrm>
              <a:off x="3736349" y="5855616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64" name="直接箭头连接符 1063">
              <a:extLst>
                <a:ext uri="{FF2B5EF4-FFF2-40B4-BE49-F238E27FC236}">
                  <a16:creationId xmlns:a16="http://schemas.microsoft.com/office/drawing/2014/main" id="{921EA676-179A-A13D-795C-E9E6101C6F72}"/>
                </a:ext>
              </a:extLst>
            </p:cNvPr>
            <p:cNvCxnSpPr>
              <a:cxnSpLocks/>
              <a:stCxn id="1049" idx="5"/>
              <a:endCxn id="1051" idx="1"/>
            </p:cNvCxnSpPr>
            <p:nvPr/>
          </p:nvCxnSpPr>
          <p:spPr>
            <a:xfrm>
              <a:off x="2232836" y="5663324"/>
              <a:ext cx="1550306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直接箭头连接符 1064">
              <a:extLst>
                <a:ext uri="{FF2B5EF4-FFF2-40B4-BE49-F238E27FC236}">
                  <a16:creationId xmlns:a16="http://schemas.microsoft.com/office/drawing/2014/main" id="{B6E04338-B9BF-A3DD-6D95-62B68F4C9FEC}"/>
                </a:ext>
              </a:extLst>
            </p:cNvPr>
            <p:cNvCxnSpPr>
              <a:cxnSpLocks/>
              <a:stCxn id="1050" idx="3"/>
              <a:endCxn id="1051" idx="7"/>
            </p:cNvCxnSpPr>
            <p:nvPr/>
          </p:nvCxnSpPr>
          <p:spPr>
            <a:xfrm flipH="1">
              <a:off x="4009078" y="5663324"/>
              <a:ext cx="1506158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文本框 1065">
            <a:extLst>
              <a:ext uri="{FF2B5EF4-FFF2-40B4-BE49-F238E27FC236}">
                <a16:creationId xmlns:a16="http://schemas.microsoft.com/office/drawing/2014/main" id="{A39AA10D-8B45-84F3-A476-CC101047FBFC}"/>
              </a:ext>
            </a:extLst>
          </p:cNvPr>
          <p:cNvSpPr txBox="1"/>
          <p:nvPr/>
        </p:nvSpPr>
        <p:spPr>
          <a:xfrm>
            <a:off x="7515759" y="3721529"/>
            <a:ext cx="440944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Note: if the truth table is indeed hard, then the algorithm has to fail somewhere.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" name="文本框 1066">
                <a:extLst>
                  <a:ext uri="{FF2B5EF4-FFF2-40B4-BE49-F238E27FC236}">
                    <a16:creationId xmlns:a16="http://schemas.microsoft.com/office/drawing/2014/main" id="{B72FA5E2-66EC-65A7-8577-F05D1E93F789}"/>
                  </a:ext>
                </a:extLst>
              </p:cNvPr>
              <p:cNvSpPr txBox="1"/>
              <p:nvPr/>
            </p:nvSpPr>
            <p:spPr>
              <a:xfrm>
                <a:off x="7515759" y="5390595"/>
                <a:ext cx="4409440" cy="83099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place where we fail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solution to range avoidance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67" name="文本框 1066">
                <a:extLst>
                  <a:ext uri="{FF2B5EF4-FFF2-40B4-BE49-F238E27FC236}">
                    <a16:creationId xmlns:a16="http://schemas.microsoft.com/office/drawing/2014/main" id="{B72FA5E2-66EC-65A7-8577-F05D1E93F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759" y="5390595"/>
                <a:ext cx="4409440" cy="83099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4" name="组合 1073">
            <a:extLst>
              <a:ext uri="{FF2B5EF4-FFF2-40B4-BE49-F238E27FC236}">
                <a16:creationId xmlns:a16="http://schemas.microsoft.com/office/drawing/2014/main" id="{3BFD7D7D-1B41-7452-B9D5-E06D8C306056}"/>
              </a:ext>
            </a:extLst>
          </p:cNvPr>
          <p:cNvGrpSpPr/>
          <p:nvPr/>
        </p:nvGrpSpPr>
        <p:grpSpPr>
          <a:xfrm>
            <a:off x="1614336" y="3684049"/>
            <a:ext cx="4079961" cy="798349"/>
            <a:chOff x="2232835" y="3564992"/>
            <a:chExt cx="4079961" cy="798349"/>
          </a:xfrm>
        </p:grpSpPr>
        <p:sp>
          <p:nvSpPr>
            <p:cNvPr id="1069" name="对话气泡: 圆角矩形 1068">
              <a:extLst>
                <a:ext uri="{FF2B5EF4-FFF2-40B4-BE49-F238E27FC236}">
                  <a16:creationId xmlns:a16="http://schemas.microsoft.com/office/drawing/2014/main" id="{5DA025C2-BE59-374B-B021-4963F9B47D86}"/>
                </a:ext>
              </a:extLst>
            </p:cNvPr>
            <p:cNvSpPr/>
            <p:nvPr/>
          </p:nvSpPr>
          <p:spPr>
            <a:xfrm>
              <a:off x="2232835" y="3564992"/>
              <a:ext cx="4033165" cy="798349"/>
            </a:xfrm>
            <a:prstGeom prst="wedgeRoundRectCallout">
              <a:avLst>
                <a:gd name="adj1" fmla="val -57864"/>
                <a:gd name="adj2" fmla="val 9431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1" name="文本框 1070">
                  <a:extLst>
                    <a:ext uri="{FF2B5EF4-FFF2-40B4-BE49-F238E27FC236}">
                      <a16:creationId xmlns:a16="http://schemas.microsoft.com/office/drawing/2014/main" id="{CBE0B336-903E-9D02-D854-BB76EDCD3811}"/>
                    </a:ext>
                  </a:extLst>
                </p:cNvPr>
                <p:cNvSpPr txBox="1"/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lexicographically first preimage of             , found by an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oracle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1" name="文本框 1070">
                  <a:extLst>
                    <a:ext uri="{FF2B5EF4-FFF2-40B4-BE49-F238E27FC236}">
                      <a16:creationId xmlns:a16="http://schemas.microsoft.com/office/drawing/2014/main" id="{CBE0B336-903E-9D02-D854-BB76EDCD3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1208" t="-4717" r="-755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0" name="椭圆 1069">
                  <a:extLst>
                    <a:ext uri="{FF2B5EF4-FFF2-40B4-BE49-F238E27FC236}">
                      <a16:creationId xmlns:a16="http://schemas.microsoft.com/office/drawing/2014/main" id="{57DE8FA6-7291-D8B6-F0B4-AD48D51A9EDF}"/>
                    </a:ext>
                  </a:extLst>
                </p:cNvPr>
                <p:cNvSpPr/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0" name="椭圆 1069">
                  <a:extLst>
                    <a:ext uri="{FF2B5EF4-FFF2-40B4-BE49-F238E27FC236}">
                      <a16:creationId xmlns:a16="http://schemas.microsoft.com/office/drawing/2014/main" id="{57DE8FA6-7291-D8B6-F0B4-AD48D51A9E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椭圆 1071">
                  <a:extLst>
                    <a:ext uri="{FF2B5EF4-FFF2-40B4-BE49-F238E27FC236}">
                      <a16:creationId xmlns:a16="http://schemas.microsoft.com/office/drawing/2014/main" id="{A8D301F6-4B74-7C3B-7F8F-9AA90162950C}"/>
                    </a:ext>
                  </a:extLst>
                </p:cNvPr>
                <p:cNvSpPr/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72" name="椭圆 1071">
                  <a:extLst>
                    <a:ext uri="{FF2B5EF4-FFF2-40B4-BE49-F238E27FC236}">
                      <a16:creationId xmlns:a16="http://schemas.microsoft.com/office/drawing/2014/main" id="{A8D301F6-4B74-7C3B-7F8F-9AA901629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3" name="椭圆 1072">
                  <a:extLst>
                    <a:ext uri="{FF2B5EF4-FFF2-40B4-BE49-F238E27FC236}">
                      <a16:creationId xmlns:a16="http://schemas.microsoft.com/office/drawing/2014/main" id="{0458460C-B9B4-AD17-3317-EA0666114E25}"/>
                    </a:ext>
                  </a:extLst>
                </p:cNvPr>
                <p:cNvSpPr/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3" name="椭圆 1072">
                  <a:extLst>
                    <a:ext uri="{FF2B5EF4-FFF2-40B4-BE49-F238E27FC236}">
                      <a16:creationId xmlns:a16="http://schemas.microsoft.com/office/drawing/2014/main" id="{0458460C-B9B4-AD17-3317-EA0666114E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5" name="组合 1074">
            <a:extLst>
              <a:ext uri="{FF2B5EF4-FFF2-40B4-BE49-F238E27FC236}">
                <a16:creationId xmlns:a16="http://schemas.microsoft.com/office/drawing/2014/main" id="{291D3FD8-C486-8CFF-B093-3C0259B8AE93}"/>
              </a:ext>
            </a:extLst>
          </p:cNvPr>
          <p:cNvGrpSpPr/>
          <p:nvPr/>
        </p:nvGrpSpPr>
        <p:grpSpPr>
          <a:xfrm>
            <a:off x="3280717" y="3691619"/>
            <a:ext cx="4079961" cy="798349"/>
            <a:chOff x="2232835" y="3564992"/>
            <a:chExt cx="4079961" cy="798349"/>
          </a:xfrm>
        </p:grpSpPr>
        <p:sp>
          <p:nvSpPr>
            <p:cNvPr id="1076" name="对话气泡: 圆角矩形 1075">
              <a:extLst>
                <a:ext uri="{FF2B5EF4-FFF2-40B4-BE49-F238E27FC236}">
                  <a16:creationId xmlns:a16="http://schemas.microsoft.com/office/drawing/2014/main" id="{704FE371-44BA-F445-1F1B-36501D4FF1DE}"/>
                </a:ext>
              </a:extLst>
            </p:cNvPr>
            <p:cNvSpPr/>
            <p:nvPr/>
          </p:nvSpPr>
          <p:spPr>
            <a:xfrm>
              <a:off x="2232835" y="3564992"/>
              <a:ext cx="4033165" cy="798349"/>
            </a:xfrm>
            <a:prstGeom prst="wedgeRoundRectCallout">
              <a:avLst>
                <a:gd name="adj1" fmla="val -57864"/>
                <a:gd name="adj2" fmla="val 9431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7" name="文本框 1076">
                  <a:extLst>
                    <a:ext uri="{FF2B5EF4-FFF2-40B4-BE49-F238E27FC236}">
                      <a16:creationId xmlns:a16="http://schemas.microsoft.com/office/drawing/2014/main" id="{4286D336-013F-0D04-4607-9B9FCECE2F29}"/>
                    </a:ext>
                  </a:extLst>
                </p:cNvPr>
                <p:cNvSpPr txBox="1"/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lexicographically first preimage of             , found by an 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oracle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77" name="文本框 1076">
                  <a:extLst>
                    <a:ext uri="{FF2B5EF4-FFF2-40B4-BE49-F238E27FC236}">
                      <a16:creationId xmlns:a16="http://schemas.microsoft.com/office/drawing/2014/main" id="{4286D336-013F-0D04-4607-9B9FCECE2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blipFill>
                  <a:blip r:embed="rId23"/>
                  <a:stretch>
                    <a:fillRect l="-1362" t="-4717" r="-756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8" name="椭圆 1077">
                  <a:extLst>
                    <a:ext uri="{FF2B5EF4-FFF2-40B4-BE49-F238E27FC236}">
                      <a16:creationId xmlns:a16="http://schemas.microsoft.com/office/drawing/2014/main" id="{8D8C7F11-A82A-087F-87E8-1C89C87FBC78}"/>
                    </a:ext>
                  </a:extLst>
                </p:cNvPr>
                <p:cNvSpPr/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8" name="椭圆 1077">
                  <a:extLst>
                    <a:ext uri="{FF2B5EF4-FFF2-40B4-BE49-F238E27FC236}">
                      <a16:creationId xmlns:a16="http://schemas.microsoft.com/office/drawing/2014/main" id="{8D8C7F11-A82A-087F-87E8-1C89C87FBC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9" name="椭圆 1078">
                  <a:extLst>
                    <a:ext uri="{FF2B5EF4-FFF2-40B4-BE49-F238E27FC236}">
                      <a16:creationId xmlns:a16="http://schemas.microsoft.com/office/drawing/2014/main" id="{D3BE9933-6054-876F-420A-2E3F11462119}"/>
                    </a:ext>
                  </a:extLst>
                </p:cNvPr>
                <p:cNvSpPr/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79" name="椭圆 1078">
                  <a:extLst>
                    <a:ext uri="{FF2B5EF4-FFF2-40B4-BE49-F238E27FC236}">
                      <a16:creationId xmlns:a16="http://schemas.microsoft.com/office/drawing/2014/main" id="{D3BE9933-6054-876F-420A-2E3F114621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481" y="3938364"/>
                  <a:ext cx="319522" cy="319522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0" name="椭圆 1079">
                  <a:extLst>
                    <a:ext uri="{FF2B5EF4-FFF2-40B4-BE49-F238E27FC236}">
                      <a16:creationId xmlns:a16="http://schemas.microsoft.com/office/drawing/2014/main" id="{B34814E1-8894-4051-C540-BE03722AAA30}"/>
                    </a:ext>
                  </a:extLst>
                </p:cNvPr>
                <p:cNvSpPr/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80" name="椭圆 1079">
                  <a:extLst>
                    <a:ext uri="{FF2B5EF4-FFF2-40B4-BE49-F238E27FC236}">
                      <a16:creationId xmlns:a16="http://schemas.microsoft.com/office/drawing/2014/main" id="{B34814E1-8894-4051-C540-BE03722AAA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855" y="3957383"/>
                  <a:ext cx="319522" cy="319522"/>
                </a:xfrm>
                <a:prstGeom prst="ellipse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82" name="组合 1081">
            <a:extLst>
              <a:ext uri="{FF2B5EF4-FFF2-40B4-BE49-F238E27FC236}">
                <a16:creationId xmlns:a16="http://schemas.microsoft.com/office/drawing/2014/main" id="{64660F65-74D9-96CD-21FD-68982FBB0DDD}"/>
              </a:ext>
            </a:extLst>
          </p:cNvPr>
          <p:cNvGrpSpPr/>
          <p:nvPr/>
        </p:nvGrpSpPr>
        <p:grpSpPr>
          <a:xfrm>
            <a:off x="6721229" y="4256112"/>
            <a:ext cx="4079961" cy="798349"/>
            <a:chOff x="2232835" y="3564992"/>
            <a:chExt cx="4079961" cy="798349"/>
          </a:xfrm>
        </p:grpSpPr>
        <p:sp>
          <p:nvSpPr>
            <p:cNvPr id="1085" name="对话气泡: 圆角矩形 1084">
              <a:extLst>
                <a:ext uri="{FF2B5EF4-FFF2-40B4-BE49-F238E27FC236}">
                  <a16:creationId xmlns:a16="http://schemas.microsoft.com/office/drawing/2014/main" id="{F7541B94-6649-D5D5-33D2-58934F381CF4}"/>
                </a:ext>
              </a:extLst>
            </p:cNvPr>
            <p:cNvSpPr/>
            <p:nvPr/>
          </p:nvSpPr>
          <p:spPr>
            <a:xfrm>
              <a:off x="2232835" y="3564992"/>
              <a:ext cx="4033165" cy="798349"/>
            </a:xfrm>
            <a:prstGeom prst="wedgeRoundRectCallout">
              <a:avLst>
                <a:gd name="adj1" fmla="val -69956"/>
                <a:gd name="adj2" fmla="val 112133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9" name="文本框 1088">
                  <a:extLst>
                    <a:ext uri="{FF2B5EF4-FFF2-40B4-BE49-F238E27FC236}">
                      <a16:creationId xmlns:a16="http://schemas.microsoft.com/office/drawing/2014/main" id="{FB5164ED-8861-995F-C325-CB96D0F9834C}"/>
                    </a:ext>
                  </a:extLst>
                </p:cNvPr>
                <p:cNvSpPr txBox="1"/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is not in the range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we solved the range avoidance problem!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9" name="文本框 1088">
                  <a:extLst>
                    <a:ext uri="{FF2B5EF4-FFF2-40B4-BE49-F238E27FC236}">
                      <a16:creationId xmlns:a16="http://schemas.microsoft.com/office/drawing/2014/main" id="{FB5164ED-8861-995F-C325-CB96D0F98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631" y="3630574"/>
                  <a:ext cx="4033165" cy="646331"/>
                </a:xfrm>
                <a:prstGeom prst="rect">
                  <a:avLst/>
                </a:prstGeom>
                <a:blipFill>
                  <a:blip r:embed="rId27"/>
                  <a:stretch>
                    <a:fillRect l="-1208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0" name="椭圆 1089">
                  <a:extLst>
                    <a:ext uri="{FF2B5EF4-FFF2-40B4-BE49-F238E27FC236}">
                      <a16:creationId xmlns:a16="http://schemas.microsoft.com/office/drawing/2014/main" id="{81587358-5114-B769-4DBB-576E746C81B2}"/>
                    </a:ext>
                  </a:extLst>
                </p:cNvPr>
                <p:cNvSpPr/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90" name="椭圆 1089">
                  <a:extLst>
                    <a:ext uri="{FF2B5EF4-FFF2-40B4-BE49-F238E27FC236}">
                      <a16:creationId xmlns:a16="http://schemas.microsoft.com/office/drawing/2014/main" id="{81587358-5114-B769-4DBB-576E746C81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708" y="3625057"/>
                  <a:ext cx="319522" cy="319522"/>
                </a:xfrm>
                <a:prstGeom prst="ellipse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3" name="椭圆 1092">
                  <a:extLst>
                    <a:ext uri="{FF2B5EF4-FFF2-40B4-BE49-F238E27FC236}">
                      <a16:creationId xmlns:a16="http://schemas.microsoft.com/office/drawing/2014/main" id="{30C2804A-0980-3045-9D20-CFC725D17C7E}"/>
                    </a:ext>
                  </a:extLst>
                </p:cNvPr>
                <p:cNvSpPr/>
                <p:nvPr/>
              </p:nvSpPr>
              <p:spPr>
                <a:xfrm>
                  <a:off x="2746123" y="3623682"/>
                  <a:ext cx="319522" cy="3195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93" name="椭圆 1092">
                  <a:extLst>
                    <a:ext uri="{FF2B5EF4-FFF2-40B4-BE49-F238E27FC236}">
                      <a16:creationId xmlns:a16="http://schemas.microsoft.com/office/drawing/2014/main" id="{30C2804A-0980-3045-9D20-CFC725D17C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123" y="3623682"/>
                  <a:ext cx="319522" cy="319522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6" name="对话气泡: 圆角矩形 1095">
            <a:extLst>
              <a:ext uri="{FF2B5EF4-FFF2-40B4-BE49-F238E27FC236}">
                <a16:creationId xmlns:a16="http://schemas.microsoft.com/office/drawing/2014/main" id="{38C2CEF5-A25E-B7BE-6B1F-E4F9B20BE412}"/>
              </a:ext>
            </a:extLst>
          </p:cNvPr>
          <p:cNvSpPr/>
          <p:nvPr/>
        </p:nvSpPr>
        <p:spPr>
          <a:xfrm>
            <a:off x="1906590" y="5192585"/>
            <a:ext cx="4033165" cy="342327"/>
          </a:xfrm>
          <a:prstGeom prst="wedgeRoundRectCallout">
            <a:avLst>
              <a:gd name="adj1" fmla="val -1939"/>
              <a:gd name="adj2" fmla="val 14434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Everything afterwards is filled by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52262E-2BE2-FDEB-6420-A3441B6F1D11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17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5" grpId="0" animBg="1"/>
      <p:bldP spid="1066" grpId="0" animBg="1"/>
      <p:bldP spid="1067" grpId="0" animBg="1"/>
      <p:bldP spid="1096" grpId="0" animBg="1"/>
      <p:bldP spid="109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Results on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EAD12F2-BA76-FB40-D83D-D9829C22438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18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28E3342-0607-C214-D25F-F40A9FEB5581}"/>
                  </a:ext>
                </a:extLst>
              </p:cNvPr>
              <p:cNvSpPr txBox="1"/>
              <p:nvPr/>
            </p:nvSpPr>
            <p:spPr>
              <a:xfrm>
                <a:off x="2178996" y="2262718"/>
                <a:ext cx="7879403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(CH</a:t>
                </a:r>
                <a:r>
                  <a:rPr lang="en-US" altLang="zh-CN" sz="2400" u="sng" dirty="0">
                    <a:solidFill>
                      <a:srgbClr val="F165D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):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an infinitely-often single-valued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for range avoidance!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28E3342-0607-C214-D25F-F40A9FEB5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996" y="2262718"/>
                <a:ext cx="787940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9B1EA-75FC-DA86-EDC5-85A65505C3CE}"/>
                  </a:ext>
                </a:extLst>
              </p:cNvPr>
              <p:cNvSpPr txBox="1"/>
              <p:nvPr/>
            </p:nvSpPr>
            <p:spPr>
              <a:xfrm>
                <a:off x="2023354" y="4341894"/>
                <a:ext cx="8385242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(Li):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single-valued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𝐅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for range avoidance (on every input length)!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999B1EA-75FC-DA86-EDC5-85A65505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54" y="4341894"/>
                <a:ext cx="838524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83807BF2-F65D-3674-7C68-2328EDD2DFB7}"/>
              </a:ext>
            </a:extLst>
          </p:cNvPr>
          <p:cNvGrpSpPr/>
          <p:nvPr/>
        </p:nvGrpSpPr>
        <p:grpSpPr>
          <a:xfrm>
            <a:off x="3511685" y="4027251"/>
            <a:ext cx="4572000" cy="1118681"/>
            <a:chOff x="3511685" y="4027251"/>
            <a:chExt cx="4572000" cy="111868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12B9B24F-7800-C4FB-948F-48D4E4DC5373}"/>
                </a:ext>
              </a:extLst>
            </p:cNvPr>
            <p:cNvSpPr/>
            <p:nvPr/>
          </p:nvSpPr>
          <p:spPr>
            <a:xfrm>
              <a:off x="3511685" y="4786009"/>
              <a:ext cx="3968885" cy="359923"/>
            </a:xfrm>
            <a:custGeom>
              <a:avLst/>
              <a:gdLst>
                <a:gd name="connsiteX0" fmla="*/ 0 w 3968885"/>
                <a:gd name="connsiteY0" fmla="*/ 0 h 359923"/>
                <a:gd name="connsiteX1" fmla="*/ 527295 w 3968885"/>
                <a:gd name="connsiteY1" fmla="*/ 0 h 359923"/>
                <a:gd name="connsiteX2" fmla="*/ 1014901 w 3968885"/>
                <a:gd name="connsiteY2" fmla="*/ 0 h 359923"/>
                <a:gd name="connsiteX3" fmla="*/ 1581884 w 3968885"/>
                <a:gd name="connsiteY3" fmla="*/ 0 h 359923"/>
                <a:gd name="connsiteX4" fmla="*/ 2029801 w 3968885"/>
                <a:gd name="connsiteY4" fmla="*/ 0 h 359923"/>
                <a:gd name="connsiteX5" fmla="*/ 2596785 w 3968885"/>
                <a:gd name="connsiteY5" fmla="*/ 0 h 359923"/>
                <a:gd name="connsiteX6" fmla="*/ 3124079 w 3968885"/>
                <a:gd name="connsiteY6" fmla="*/ 0 h 359923"/>
                <a:gd name="connsiteX7" fmla="*/ 3968885 w 3968885"/>
                <a:gd name="connsiteY7" fmla="*/ 0 h 359923"/>
                <a:gd name="connsiteX8" fmla="*/ 3968885 w 3968885"/>
                <a:gd name="connsiteY8" fmla="*/ 359923 h 359923"/>
                <a:gd name="connsiteX9" fmla="*/ 3481279 w 3968885"/>
                <a:gd name="connsiteY9" fmla="*/ 359923 h 359923"/>
                <a:gd name="connsiteX10" fmla="*/ 2834918 w 3968885"/>
                <a:gd name="connsiteY10" fmla="*/ 359923 h 359923"/>
                <a:gd name="connsiteX11" fmla="*/ 2267934 w 3968885"/>
                <a:gd name="connsiteY11" fmla="*/ 359923 h 359923"/>
                <a:gd name="connsiteX12" fmla="*/ 1700951 w 3968885"/>
                <a:gd name="connsiteY12" fmla="*/ 359923 h 359923"/>
                <a:gd name="connsiteX13" fmla="*/ 1173656 w 3968885"/>
                <a:gd name="connsiteY13" fmla="*/ 359923 h 359923"/>
                <a:gd name="connsiteX14" fmla="*/ 527295 w 3968885"/>
                <a:gd name="connsiteY14" fmla="*/ 359923 h 359923"/>
                <a:gd name="connsiteX15" fmla="*/ 0 w 3968885"/>
                <a:gd name="connsiteY15" fmla="*/ 359923 h 359923"/>
                <a:gd name="connsiteX16" fmla="*/ 0 w 3968885"/>
                <a:gd name="connsiteY16" fmla="*/ 0 h 35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68885" h="359923" extrusionOk="0">
                  <a:moveTo>
                    <a:pt x="0" y="0"/>
                  </a:moveTo>
                  <a:cubicBezTo>
                    <a:pt x="209578" y="-8236"/>
                    <a:pt x="379893" y="38093"/>
                    <a:pt x="527295" y="0"/>
                  </a:cubicBezTo>
                  <a:cubicBezTo>
                    <a:pt x="674697" y="-38093"/>
                    <a:pt x="829855" y="18634"/>
                    <a:pt x="1014901" y="0"/>
                  </a:cubicBezTo>
                  <a:cubicBezTo>
                    <a:pt x="1199947" y="-18634"/>
                    <a:pt x="1466549" y="15198"/>
                    <a:pt x="1581884" y="0"/>
                  </a:cubicBezTo>
                  <a:cubicBezTo>
                    <a:pt x="1697219" y="-15198"/>
                    <a:pt x="1823181" y="34424"/>
                    <a:pt x="2029801" y="0"/>
                  </a:cubicBezTo>
                  <a:cubicBezTo>
                    <a:pt x="2236421" y="-34424"/>
                    <a:pt x="2344060" y="10009"/>
                    <a:pt x="2596785" y="0"/>
                  </a:cubicBezTo>
                  <a:cubicBezTo>
                    <a:pt x="2849510" y="-10009"/>
                    <a:pt x="2862671" y="34168"/>
                    <a:pt x="3124079" y="0"/>
                  </a:cubicBezTo>
                  <a:cubicBezTo>
                    <a:pt x="3385487" y="-34168"/>
                    <a:pt x="3628053" y="93462"/>
                    <a:pt x="3968885" y="0"/>
                  </a:cubicBezTo>
                  <a:cubicBezTo>
                    <a:pt x="4001868" y="89166"/>
                    <a:pt x="3954916" y="237791"/>
                    <a:pt x="3968885" y="359923"/>
                  </a:cubicBezTo>
                  <a:cubicBezTo>
                    <a:pt x="3837171" y="387282"/>
                    <a:pt x="3584582" y="324534"/>
                    <a:pt x="3481279" y="359923"/>
                  </a:cubicBezTo>
                  <a:cubicBezTo>
                    <a:pt x="3377976" y="395312"/>
                    <a:pt x="2994175" y="357726"/>
                    <a:pt x="2834918" y="359923"/>
                  </a:cubicBezTo>
                  <a:cubicBezTo>
                    <a:pt x="2675661" y="362120"/>
                    <a:pt x="2432952" y="295066"/>
                    <a:pt x="2267934" y="359923"/>
                  </a:cubicBezTo>
                  <a:cubicBezTo>
                    <a:pt x="2102916" y="424780"/>
                    <a:pt x="1977087" y="353865"/>
                    <a:pt x="1700951" y="359923"/>
                  </a:cubicBezTo>
                  <a:cubicBezTo>
                    <a:pt x="1424815" y="365981"/>
                    <a:pt x="1369626" y="341909"/>
                    <a:pt x="1173656" y="359923"/>
                  </a:cubicBezTo>
                  <a:cubicBezTo>
                    <a:pt x="977686" y="377937"/>
                    <a:pt x="664438" y="295110"/>
                    <a:pt x="527295" y="359923"/>
                  </a:cubicBezTo>
                  <a:cubicBezTo>
                    <a:pt x="390152" y="424736"/>
                    <a:pt x="225807" y="349475"/>
                    <a:pt x="0" y="359923"/>
                  </a:cubicBezTo>
                  <a:cubicBezTo>
                    <a:pt x="-37041" y="278657"/>
                    <a:pt x="30146" y="82700"/>
                    <a:pt x="0" y="0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559668610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76A3C93-6584-0F18-BD71-9157B959F6BA}"/>
                </a:ext>
              </a:extLst>
            </p:cNvPr>
            <p:cNvSpPr txBox="1"/>
            <p:nvPr/>
          </p:nvSpPr>
          <p:spPr>
            <a:xfrm>
              <a:off x="6498077" y="4027251"/>
              <a:ext cx="1585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What’s this?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2F17EE15-8C4C-4309-790A-38B3F6E0372A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5496128" y="4387174"/>
              <a:ext cx="1857983" cy="398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3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03F4E29-E8A7-26DE-542F-84394C28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Poly-time algorithm with assistance of an untrusted prover.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𝐅𝐍𝐏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19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33363A8-2198-C354-F5DE-D664E5C0B4F1}"/>
              </a:ext>
            </a:extLst>
          </p:cNvPr>
          <p:cNvGrpSpPr/>
          <p:nvPr/>
        </p:nvGrpSpPr>
        <p:grpSpPr>
          <a:xfrm>
            <a:off x="4306584" y="3668067"/>
            <a:ext cx="2059885" cy="1982944"/>
            <a:chOff x="4306584" y="3668067"/>
            <a:chExt cx="2059885" cy="198294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C7EF11-4A71-5DBC-9302-6E016011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71164" y="3668067"/>
              <a:ext cx="1930726" cy="166035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621F61E-73C0-8260-0EC6-8F3668491DB1}"/>
                </a:ext>
              </a:extLst>
            </p:cNvPr>
            <p:cNvSpPr txBox="1"/>
            <p:nvPr/>
          </p:nvSpPr>
          <p:spPr>
            <a:xfrm>
              <a:off x="4306584" y="5281679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Poly-time verifier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A4B1CEF-F6D4-0C8B-1E49-722D1DCDFD07}"/>
              </a:ext>
            </a:extLst>
          </p:cNvPr>
          <p:cNvGrpSpPr/>
          <p:nvPr/>
        </p:nvGrpSpPr>
        <p:grpSpPr>
          <a:xfrm>
            <a:off x="261124" y="3668067"/>
            <a:ext cx="2697916" cy="2380755"/>
            <a:chOff x="261124" y="3668067"/>
            <a:chExt cx="2697916" cy="238075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70C12A7-538F-C57E-C2C2-2798288C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1124" y="3668067"/>
              <a:ext cx="2697916" cy="170508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7291697-A9D7-91CB-EC25-CB74B36796DB}"/>
                </a:ext>
              </a:extLst>
            </p:cNvPr>
            <p:cNvSpPr txBox="1"/>
            <p:nvPr/>
          </p:nvSpPr>
          <p:spPr>
            <a:xfrm>
              <a:off x="456452" y="5402491"/>
              <a:ext cx="20598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Powerful, but untrusted prover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80121B8F-CC81-57FD-44AB-AFFD906B701D}"/>
                  </a:ext>
                </a:extLst>
              </p:cNvPr>
              <p:cNvSpPr/>
              <p:nvPr/>
            </p:nvSpPr>
            <p:spPr>
              <a:xfrm>
                <a:off x="2959040" y="4230079"/>
                <a:ext cx="1471656" cy="46166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80121B8F-CC81-57FD-44AB-AFFD906B7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040" y="4230079"/>
                <a:ext cx="1471656" cy="461665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BA345E-B874-4F46-026A-0449399B4C1A}"/>
                  </a:ext>
                </a:extLst>
              </p:cNvPr>
              <p:cNvSpPr txBox="1"/>
              <p:nvPr/>
            </p:nvSpPr>
            <p:spPr>
              <a:xfrm>
                <a:off x="6366470" y="3001834"/>
                <a:ext cx="5681504" cy="27392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Requirements: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valid proof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a valid solution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anything at all, then it outputs a valid solution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b="0" dirty="0">
                  <a:latin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runs in poly time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BA345E-B874-4F46-026A-0449399B4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70" y="3001834"/>
                <a:ext cx="5681504" cy="27392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/>
              <p:nvPr/>
            </p:nvSpPr>
            <p:spPr>
              <a:xfrm>
                <a:off x="2959040" y="3178747"/>
                <a:ext cx="13665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040" y="3178747"/>
                <a:ext cx="13665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03F4E29-E8A7-26DE-542F-84394C286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Poly-time algorithm with assistance of two untrusted provers.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Prover 1 wants the verifier to output some solution.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Prover 2 wants prover 1 to fail.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20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637145-4587-E15C-85FE-8CF3DAF5E0E7}"/>
              </a:ext>
            </a:extLst>
          </p:cNvPr>
          <p:cNvGrpSpPr/>
          <p:nvPr/>
        </p:nvGrpSpPr>
        <p:grpSpPr>
          <a:xfrm>
            <a:off x="2028735" y="3040545"/>
            <a:ext cx="2059885" cy="1509672"/>
            <a:chOff x="2028735" y="3040545"/>
            <a:chExt cx="2059885" cy="15096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C7EF11-4A71-5DBC-9302-6E016011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520" y="3040545"/>
              <a:ext cx="1326252" cy="114052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621F61E-73C0-8260-0EC6-8F3668491DB1}"/>
                </a:ext>
              </a:extLst>
            </p:cNvPr>
            <p:cNvSpPr txBox="1"/>
            <p:nvPr/>
          </p:nvSpPr>
          <p:spPr>
            <a:xfrm>
              <a:off x="2028735" y="4180885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Poly-time verifier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D39BA6-8BA1-BD2D-6DF9-A2E603B4961C}"/>
              </a:ext>
            </a:extLst>
          </p:cNvPr>
          <p:cNvGrpSpPr/>
          <p:nvPr/>
        </p:nvGrpSpPr>
        <p:grpSpPr>
          <a:xfrm>
            <a:off x="139232" y="5096497"/>
            <a:ext cx="2102450" cy="1607127"/>
            <a:chOff x="139232" y="5096497"/>
            <a:chExt cx="2102450" cy="160712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70C12A7-538F-C57E-C2C2-2798288C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232" y="5096497"/>
              <a:ext cx="2017258" cy="1274907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7291697-A9D7-91CB-EC25-CB74B36796DB}"/>
                </a:ext>
              </a:extLst>
            </p:cNvPr>
            <p:cNvSpPr txBox="1"/>
            <p:nvPr/>
          </p:nvSpPr>
          <p:spPr>
            <a:xfrm>
              <a:off x="181797" y="633429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80121B8F-CC81-57FD-44AB-AFFD906B701D}"/>
                  </a:ext>
                </a:extLst>
              </p:cNvPr>
              <p:cNvSpPr/>
              <p:nvPr/>
            </p:nvSpPr>
            <p:spPr>
              <a:xfrm rot="19559966">
                <a:off x="1045032" y="4613079"/>
                <a:ext cx="1093042" cy="46166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80121B8F-CC81-57FD-44AB-AFFD906B7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59966">
                <a:off x="1045032" y="4613079"/>
                <a:ext cx="1093042" cy="461665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BA345E-B874-4F46-026A-0449399B4C1A}"/>
                  </a:ext>
                </a:extLst>
              </p:cNvPr>
              <p:cNvSpPr txBox="1"/>
              <p:nvPr/>
            </p:nvSpPr>
            <p:spPr>
              <a:xfrm>
                <a:off x="5932860" y="3001834"/>
                <a:ext cx="6015109" cy="31085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Requirements: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valid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a valid solution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, there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 either rejects or outputs a valid solution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400" b="0" dirty="0">
                  <a:latin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runs in poly time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BA345E-B874-4F46-026A-0449399B4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60" y="3001834"/>
                <a:ext cx="6015109" cy="31085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/>
              <p:nvPr/>
            </p:nvSpPr>
            <p:spPr>
              <a:xfrm>
                <a:off x="2371855" y="5406012"/>
                <a:ext cx="13665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855" y="5406012"/>
                <a:ext cx="13665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CF4EC3D9-F83E-4656-7CB6-4050643902F5}"/>
              </a:ext>
            </a:extLst>
          </p:cNvPr>
          <p:cNvGrpSpPr/>
          <p:nvPr/>
        </p:nvGrpSpPr>
        <p:grpSpPr>
          <a:xfrm>
            <a:off x="3830345" y="5096497"/>
            <a:ext cx="2059885" cy="1648787"/>
            <a:chOff x="3830345" y="5096497"/>
            <a:chExt cx="2059885" cy="164878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F2E0AFA-0956-2D43-6FE5-C6DA63C5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00730" y="5096497"/>
              <a:ext cx="1719116" cy="127490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6B7D8BD-15E7-6A9A-E39E-45C0B94D0B7E}"/>
                </a:ext>
              </a:extLst>
            </p:cNvPr>
            <p:cNvSpPr txBox="1"/>
            <p:nvPr/>
          </p:nvSpPr>
          <p:spPr>
            <a:xfrm>
              <a:off x="3830345" y="637595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箭头: 左 16">
                <a:extLst>
                  <a:ext uri="{FF2B5EF4-FFF2-40B4-BE49-F238E27FC236}">
                    <a16:creationId xmlns:a16="http://schemas.microsoft.com/office/drawing/2014/main" id="{942B62F0-DE45-89D8-E5ED-B8DE70A737EB}"/>
                  </a:ext>
                </a:extLst>
              </p:cNvPr>
              <p:cNvSpPr/>
              <p:nvPr/>
            </p:nvSpPr>
            <p:spPr>
              <a:xfrm rot="2474797">
                <a:off x="3771098" y="4649968"/>
                <a:ext cx="1108474" cy="502734"/>
              </a:xfrm>
              <a:prstGeom prst="lef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箭头: 左 16">
                <a:extLst>
                  <a:ext uri="{FF2B5EF4-FFF2-40B4-BE49-F238E27FC236}">
                    <a16:creationId xmlns:a16="http://schemas.microsoft.com/office/drawing/2014/main" id="{942B62F0-DE45-89D8-E5ED-B8DE70A73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4797">
                <a:off x="3771098" y="4649968"/>
                <a:ext cx="1108474" cy="502734"/>
              </a:xfrm>
              <a:prstGeom prst="leftArrow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4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603F4E29-E8A7-26DE-542F-84394C286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trivial 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for Range Avoidance!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603F4E29-E8A7-26DE-542F-84394C286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Wait, isn’t that trivial?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21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637145-4587-E15C-85FE-8CF3DAF5E0E7}"/>
              </a:ext>
            </a:extLst>
          </p:cNvPr>
          <p:cNvGrpSpPr/>
          <p:nvPr/>
        </p:nvGrpSpPr>
        <p:grpSpPr>
          <a:xfrm>
            <a:off x="4128840" y="2674164"/>
            <a:ext cx="2059885" cy="1509672"/>
            <a:chOff x="2028735" y="3040545"/>
            <a:chExt cx="2059885" cy="15096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C7EF11-4A71-5DBC-9302-6E016011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520" y="3040545"/>
              <a:ext cx="1326252" cy="114052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621F61E-73C0-8260-0EC6-8F3668491DB1}"/>
                </a:ext>
              </a:extLst>
            </p:cNvPr>
            <p:cNvSpPr txBox="1"/>
            <p:nvPr/>
          </p:nvSpPr>
          <p:spPr>
            <a:xfrm>
              <a:off x="2028735" y="4180885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Poly-time verifier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D39BA6-8BA1-BD2D-6DF9-A2E603B4961C}"/>
              </a:ext>
            </a:extLst>
          </p:cNvPr>
          <p:cNvGrpSpPr/>
          <p:nvPr/>
        </p:nvGrpSpPr>
        <p:grpSpPr>
          <a:xfrm>
            <a:off x="209570" y="4885748"/>
            <a:ext cx="2102450" cy="1607127"/>
            <a:chOff x="139232" y="5096497"/>
            <a:chExt cx="2102450" cy="160712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70C12A7-538F-C57E-C2C2-2798288C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232" y="5096497"/>
              <a:ext cx="2017258" cy="1274907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7291697-A9D7-91CB-EC25-CB74B36796DB}"/>
                </a:ext>
              </a:extLst>
            </p:cNvPr>
            <p:cNvSpPr txBox="1"/>
            <p:nvPr/>
          </p:nvSpPr>
          <p:spPr>
            <a:xfrm>
              <a:off x="181797" y="633429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/>
              <p:nvPr/>
            </p:nvSpPr>
            <p:spPr>
              <a:xfrm>
                <a:off x="2812893" y="5795801"/>
                <a:ext cx="4385248" cy="6660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Verifier’s goal: find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\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893" y="5795801"/>
                <a:ext cx="4385248" cy="666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CF4EC3D9-F83E-4656-7CB6-4050643902F5}"/>
              </a:ext>
            </a:extLst>
          </p:cNvPr>
          <p:cNvGrpSpPr/>
          <p:nvPr/>
        </p:nvGrpSpPr>
        <p:grpSpPr>
          <a:xfrm>
            <a:off x="7826771" y="4885748"/>
            <a:ext cx="2059885" cy="1648787"/>
            <a:chOff x="3830345" y="5096497"/>
            <a:chExt cx="2059885" cy="164878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F2E0AFA-0956-2D43-6FE5-C6DA63C5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00730" y="5096497"/>
              <a:ext cx="1719116" cy="127490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6B7D8BD-15E7-6A9A-E39E-45C0B94D0B7E}"/>
                </a:ext>
              </a:extLst>
            </p:cNvPr>
            <p:cNvSpPr txBox="1"/>
            <p:nvPr/>
          </p:nvSpPr>
          <p:spPr>
            <a:xfrm>
              <a:off x="3830345" y="637595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94FF2F6-316D-40D4-6D42-240E647A8E56}"/>
              </a:ext>
            </a:extLst>
          </p:cNvPr>
          <p:cNvGrpSpPr/>
          <p:nvPr/>
        </p:nvGrpSpPr>
        <p:grpSpPr>
          <a:xfrm>
            <a:off x="801089" y="3708800"/>
            <a:ext cx="3679596" cy="658212"/>
            <a:chOff x="801089" y="3708800"/>
            <a:chExt cx="3679596" cy="658212"/>
          </a:xfrm>
        </p:grpSpPr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80121B8F-CC81-57FD-44AB-AFFD906B701D}"/>
                </a:ext>
              </a:extLst>
            </p:cNvPr>
            <p:cNvSpPr/>
            <p:nvPr/>
          </p:nvSpPr>
          <p:spPr>
            <a:xfrm rot="20237790">
              <a:off x="1281639" y="3905347"/>
              <a:ext cx="3199046" cy="461665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E9577004-8802-B944-0E61-2D3BA20D05DC}"/>
                    </a:ext>
                  </a:extLst>
                </p:cNvPr>
                <p:cNvSpPr txBox="1"/>
                <p:nvPr/>
              </p:nvSpPr>
              <p:spPr>
                <a:xfrm rot="20240482">
                  <a:off x="801089" y="3708800"/>
                  <a:ext cx="3607638" cy="3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claimed non-output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E9577004-8802-B944-0E61-2D3BA20D0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40482">
                  <a:off x="801089" y="3708800"/>
                  <a:ext cx="3607638" cy="379206"/>
                </a:xfrm>
                <a:prstGeom prst="rect">
                  <a:avLst/>
                </a:prstGeom>
                <a:blipFill>
                  <a:blip r:embed="rId8"/>
                  <a:stretch>
                    <a:fillRect l="-1576" b="-5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E5B3E9F-3597-52B5-EC60-BC09475E7A07}"/>
              </a:ext>
            </a:extLst>
          </p:cNvPr>
          <p:cNvGrpSpPr/>
          <p:nvPr/>
        </p:nvGrpSpPr>
        <p:grpSpPr>
          <a:xfrm>
            <a:off x="5905556" y="3110141"/>
            <a:ext cx="3725032" cy="1229139"/>
            <a:chOff x="5905556" y="3110141"/>
            <a:chExt cx="3725032" cy="1229139"/>
          </a:xfrm>
        </p:grpSpPr>
        <p:sp>
          <p:nvSpPr>
            <p:cNvPr id="17" name="箭头: 左 16">
              <a:extLst>
                <a:ext uri="{FF2B5EF4-FFF2-40B4-BE49-F238E27FC236}">
                  <a16:creationId xmlns:a16="http://schemas.microsoft.com/office/drawing/2014/main" id="{942B62F0-DE45-89D8-E5ED-B8DE70A737EB}"/>
                </a:ext>
              </a:extLst>
            </p:cNvPr>
            <p:cNvSpPr/>
            <p:nvPr/>
          </p:nvSpPr>
          <p:spPr>
            <a:xfrm rot="1351977">
              <a:off x="5905556" y="3836546"/>
              <a:ext cx="3068945" cy="502734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8784C56-4706-1EE2-C358-E58FDF141382}"/>
                    </a:ext>
                  </a:extLst>
                </p:cNvPr>
                <p:cNvSpPr txBox="1"/>
                <p:nvPr/>
              </p:nvSpPr>
              <p:spPr>
                <a:xfrm rot="1345003">
                  <a:off x="6022950" y="3110141"/>
                  <a:ext cx="360763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Prover 1 is cheating, Prover 2 can catch it by sending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8784C56-4706-1EE2-C358-E58FDF141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45003">
                  <a:off x="6022950" y="3110141"/>
                  <a:ext cx="3607638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2145" t="-21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C592028-32DB-BA74-CBF5-EEF1C28DB048}"/>
                  </a:ext>
                </a:extLst>
              </p:cNvPr>
              <p:cNvSpPr txBox="1"/>
              <p:nvPr/>
            </p:nvSpPr>
            <p:spPr>
              <a:xfrm>
                <a:off x="4149405" y="4254906"/>
                <a:ext cx="2219212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Verifier: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output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C592028-32DB-BA74-CBF5-EEF1C28DB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405" y="4254906"/>
                <a:ext cx="221921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7577A5B-FD98-3280-B60B-AAC5D22BBCB6}"/>
                  </a:ext>
                </a:extLst>
              </p:cNvPr>
              <p:cNvSpPr txBox="1"/>
              <p:nvPr/>
            </p:nvSpPr>
            <p:spPr>
              <a:xfrm>
                <a:off x="8655054" y="2424938"/>
                <a:ext cx="3284811" cy="1015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verifier doesn’t 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“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non-output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7577A5B-FD98-3280-B60B-AAC5D22BB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054" y="2424938"/>
                <a:ext cx="3284811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4901929-DF12-773E-415F-663DAE4A2388}"/>
                  </a:ext>
                </a:extLst>
              </p:cNvPr>
              <p:cNvSpPr txBox="1"/>
              <p:nvPr/>
            </p:nvSpPr>
            <p:spPr>
              <a:xfrm>
                <a:off x="9487549" y="3886604"/>
                <a:ext cx="2347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Any non-output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could be outputted by the verifier!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4901929-DF12-773E-415F-663DAE4A2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549" y="3886604"/>
                <a:ext cx="2347066" cy="923330"/>
              </a:xfrm>
              <a:prstGeom prst="rect">
                <a:avLst/>
              </a:prstGeom>
              <a:blipFill>
                <a:blip r:embed="rId12"/>
                <a:stretch>
                  <a:fillRect l="-2078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1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603F4E29-E8A7-26DE-542F-84394C286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Poly-time algorithm with assistance of two untrusted provers.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Prover 1 wants the verifier to output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solution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(WLOG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itself; prover 1 claims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both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valid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canonical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Prover 2 wants prover 1 to fail.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603F4E29-E8A7-26DE-542F-84394C286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Single-Valued </a:t>
                </a:r>
                <a14:m>
                  <m:oMath xmlns:m="http://schemas.openxmlformats.org/officeDocument/2006/math">
                    <m:r>
                      <a:rPr lang="en-US" altLang="zh-CN" sz="4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zh-CN" alt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(</a:t>
                </a:r>
                <a14:m>
                  <m:oMath xmlns:m="http://schemas.openxmlformats.org/officeDocument/2006/math">
                    <m:r>
                      <a:rPr lang="en-US" altLang="zh-CN" sz="4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4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sz="40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sz="40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𝐏𝐬𝐯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标题 1">
                <a:extLst>
                  <a:ext uri="{FF2B5EF4-FFF2-40B4-BE49-F238E27FC236}">
                    <a16:creationId xmlns:a16="http://schemas.microsoft.com/office/drawing/2014/main" id="{C16FC853-262D-19AD-E736-041E9DED7F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22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9637145-4587-E15C-85FE-8CF3DAF5E0E7}"/>
              </a:ext>
            </a:extLst>
          </p:cNvPr>
          <p:cNvGrpSpPr/>
          <p:nvPr/>
        </p:nvGrpSpPr>
        <p:grpSpPr>
          <a:xfrm>
            <a:off x="1993404" y="3649065"/>
            <a:ext cx="2059885" cy="1509672"/>
            <a:chOff x="2028735" y="3040545"/>
            <a:chExt cx="2059885" cy="15096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C7EF11-4A71-5DBC-9302-6E016011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520" y="3040545"/>
              <a:ext cx="1326252" cy="114052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621F61E-73C0-8260-0EC6-8F3668491DB1}"/>
                </a:ext>
              </a:extLst>
            </p:cNvPr>
            <p:cNvSpPr txBox="1"/>
            <p:nvPr/>
          </p:nvSpPr>
          <p:spPr>
            <a:xfrm>
              <a:off x="2028735" y="4180885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Poly-time verifier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D39BA6-8BA1-BD2D-6DF9-A2E603B4961C}"/>
              </a:ext>
            </a:extLst>
          </p:cNvPr>
          <p:cNvGrpSpPr/>
          <p:nvPr/>
        </p:nvGrpSpPr>
        <p:grpSpPr>
          <a:xfrm>
            <a:off x="139232" y="5096497"/>
            <a:ext cx="2102450" cy="1607127"/>
            <a:chOff x="139232" y="5096497"/>
            <a:chExt cx="2102450" cy="160712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70C12A7-538F-C57E-C2C2-2798288C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232" y="5096497"/>
              <a:ext cx="2017258" cy="1274907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7291697-A9D7-91CB-EC25-CB74B36796DB}"/>
                </a:ext>
              </a:extLst>
            </p:cNvPr>
            <p:cNvSpPr txBox="1"/>
            <p:nvPr/>
          </p:nvSpPr>
          <p:spPr>
            <a:xfrm>
              <a:off x="181797" y="633429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80121B8F-CC81-57FD-44AB-AFFD906B701D}"/>
                  </a:ext>
                </a:extLst>
              </p:cNvPr>
              <p:cNvSpPr/>
              <p:nvPr/>
            </p:nvSpPr>
            <p:spPr>
              <a:xfrm rot="19559966">
                <a:off x="1045032" y="4613079"/>
                <a:ext cx="1093042" cy="461665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80121B8F-CC81-57FD-44AB-AFFD906B7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59966">
                <a:off x="1045032" y="4613079"/>
                <a:ext cx="1093042" cy="461665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BA345E-B874-4F46-026A-0449399B4C1A}"/>
                  </a:ext>
                </a:extLst>
              </p:cNvPr>
              <p:cNvSpPr txBox="1"/>
              <p:nvPr/>
            </p:nvSpPr>
            <p:spPr>
              <a:xfrm>
                <a:off x="5890230" y="3183039"/>
                <a:ext cx="6015109" cy="310854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Requirements:</a:t>
                </a:r>
              </a:p>
              <a:p>
                <a:pPr marL="342900" indent="-342900">
                  <a:buAutoNum type="arabicParenBoth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a valid proof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canonical solution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rabicParenBoth"/>
                </a:pPr>
                <a:r>
                  <a:rPr lang="en-US" altLang="zh-CN" sz="2400" b="0" dirty="0"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 claims some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, then there is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dirty="0">
                    <a:latin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u="sng" smtClean="0">
                        <a:latin typeface="Cambria Math" panose="02040503050406030204" pitchFamily="18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u="sng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u="sng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u="sng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u="sng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u="sng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u="sng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u="sng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u="sng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b="0" u="sng" dirty="0">
                    <a:latin typeface="Arial" panose="020B0604020202020204" pitchFamily="34" charset="0"/>
                  </a:rPr>
                  <a:t> rejects</a:t>
                </a:r>
              </a:p>
              <a:p>
                <a:pPr marL="342900" indent="-342900">
                  <a:buAutoNum type="arabi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Verifier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runs in poly time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9BA345E-B874-4F46-026A-0449399B4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30" y="3183039"/>
                <a:ext cx="6015109" cy="3108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/>
              <p:nvPr/>
            </p:nvSpPr>
            <p:spPr>
              <a:xfrm>
                <a:off x="2371855" y="5406012"/>
                <a:ext cx="136657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0DA4E432-90E3-F3D8-813A-A265C6BA3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855" y="5406012"/>
                <a:ext cx="13665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>
            <a:extLst>
              <a:ext uri="{FF2B5EF4-FFF2-40B4-BE49-F238E27FC236}">
                <a16:creationId xmlns:a16="http://schemas.microsoft.com/office/drawing/2014/main" id="{CF4EC3D9-F83E-4656-7CB6-4050643902F5}"/>
              </a:ext>
            </a:extLst>
          </p:cNvPr>
          <p:cNvGrpSpPr/>
          <p:nvPr/>
        </p:nvGrpSpPr>
        <p:grpSpPr>
          <a:xfrm>
            <a:off x="3830345" y="5096497"/>
            <a:ext cx="2059885" cy="1648787"/>
            <a:chOff x="3830345" y="5096497"/>
            <a:chExt cx="2059885" cy="164878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F2E0AFA-0956-2D43-6FE5-C6DA63C5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00730" y="5096497"/>
              <a:ext cx="1719116" cy="1274907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6B7D8BD-15E7-6A9A-E39E-45C0B94D0B7E}"/>
                </a:ext>
              </a:extLst>
            </p:cNvPr>
            <p:cNvSpPr txBox="1"/>
            <p:nvPr/>
          </p:nvSpPr>
          <p:spPr>
            <a:xfrm>
              <a:off x="3830345" y="637595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箭头: 左 16">
                <a:extLst>
                  <a:ext uri="{FF2B5EF4-FFF2-40B4-BE49-F238E27FC236}">
                    <a16:creationId xmlns:a16="http://schemas.microsoft.com/office/drawing/2014/main" id="{942B62F0-DE45-89D8-E5ED-B8DE70A737EB}"/>
                  </a:ext>
                </a:extLst>
              </p:cNvPr>
              <p:cNvSpPr/>
              <p:nvPr/>
            </p:nvSpPr>
            <p:spPr>
              <a:xfrm rot="2474797">
                <a:off x="3771098" y="4649968"/>
                <a:ext cx="1108474" cy="502734"/>
              </a:xfrm>
              <a:prstGeom prst="lef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箭头: 左 16">
                <a:extLst>
                  <a:ext uri="{FF2B5EF4-FFF2-40B4-BE49-F238E27FC236}">
                    <a16:creationId xmlns:a16="http://schemas.microsoft.com/office/drawing/2014/main" id="{942B62F0-DE45-89D8-E5ED-B8DE70A73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4797">
                <a:off x="3771098" y="4649968"/>
                <a:ext cx="1108474" cy="502734"/>
              </a:xfrm>
              <a:prstGeom prst="leftArrow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Idea: Computational History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23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C010354-A25C-A7FB-FD29-E4D1D93FF94B}"/>
              </a:ext>
            </a:extLst>
          </p:cNvPr>
          <p:cNvGrpSpPr/>
          <p:nvPr/>
        </p:nvGrpSpPr>
        <p:grpSpPr>
          <a:xfrm>
            <a:off x="5038607" y="3938802"/>
            <a:ext cx="2059885" cy="1509672"/>
            <a:chOff x="2028735" y="3040545"/>
            <a:chExt cx="2059885" cy="15096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B813DFD-2CC4-1A13-5BAE-AE5CBC459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520" y="3040545"/>
              <a:ext cx="1326252" cy="114052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51F0B38-180C-7BFD-9F32-79462DA9AEA2}"/>
                </a:ext>
              </a:extLst>
            </p:cNvPr>
            <p:cNvSpPr txBox="1"/>
            <p:nvPr/>
          </p:nvSpPr>
          <p:spPr>
            <a:xfrm>
              <a:off x="2028735" y="4180885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Poly-time verifier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FD4CE3E-BAA3-DD2F-9C14-4D0A9C4CDF59}"/>
              </a:ext>
            </a:extLst>
          </p:cNvPr>
          <p:cNvGrpSpPr/>
          <p:nvPr/>
        </p:nvGrpSpPr>
        <p:grpSpPr>
          <a:xfrm>
            <a:off x="2095797" y="4969442"/>
            <a:ext cx="2102450" cy="1607127"/>
            <a:chOff x="139232" y="5096497"/>
            <a:chExt cx="2102450" cy="160712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6AE486B-199C-B7E6-EE9E-C015ED2E3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232" y="5096497"/>
              <a:ext cx="2017258" cy="1274907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C195CD4-84BD-B213-81B1-A712484A3416}"/>
                </a:ext>
              </a:extLst>
            </p:cNvPr>
            <p:cNvSpPr txBox="1"/>
            <p:nvPr/>
          </p:nvSpPr>
          <p:spPr>
            <a:xfrm>
              <a:off x="181797" y="633429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96C4A0-D1C4-93DE-0A6B-4D2CFB949998}"/>
                  </a:ext>
                </a:extLst>
              </p:cNvPr>
              <p:cNvSpPr txBox="1"/>
              <p:nvPr/>
            </p:nvSpPr>
            <p:spPr>
              <a:xfrm>
                <a:off x="4478739" y="5633490"/>
                <a:ext cx="3179622" cy="94307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Verifier’s goal: find </a:t>
                </a:r>
                <a:r>
                  <a:rPr lang="en-US" altLang="zh-CN" dirty="0">
                    <a:solidFill>
                      <a:srgbClr val="FF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\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B96C4A0-D1C4-93DE-0A6B-4D2CFB949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39" y="5633490"/>
                <a:ext cx="3179622" cy="943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7646AE-0465-3997-A6CF-88DDB2565618}"/>
              </a:ext>
            </a:extLst>
          </p:cNvPr>
          <p:cNvGrpSpPr/>
          <p:nvPr/>
        </p:nvGrpSpPr>
        <p:grpSpPr>
          <a:xfrm>
            <a:off x="7950645" y="4894968"/>
            <a:ext cx="2059885" cy="1648787"/>
            <a:chOff x="3830345" y="5096497"/>
            <a:chExt cx="2059885" cy="164878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FE4C00B-C1BB-8498-25F8-368E7F99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00730" y="5096497"/>
              <a:ext cx="1719116" cy="1274907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3EF17E6-B57F-836E-3615-F1829579F08B}"/>
                </a:ext>
              </a:extLst>
            </p:cNvPr>
            <p:cNvSpPr txBox="1"/>
            <p:nvPr/>
          </p:nvSpPr>
          <p:spPr>
            <a:xfrm>
              <a:off x="3830345" y="637595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DCD8D46-CBE6-DD68-95AA-ED51F7E6FAE2}"/>
              </a:ext>
            </a:extLst>
          </p:cNvPr>
          <p:cNvGrpSpPr/>
          <p:nvPr/>
        </p:nvGrpSpPr>
        <p:grpSpPr>
          <a:xfrm>
            <a:off x="3197540" y="3781285"/>
            <a:ext cx="2093505" cy="1247179"/>
            <a:chOff x="3197540" y="3781285"/>
            <a:chExt cx="2093505" cy="1247179"/>
          </a:xfrm>
        </p:grpSpPr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DBA3D276-935E-618D-8B0D-CA7DEA9A157D}"/>
                </a:ext>
              </a:extLst>
            </p:cNvPr>
            <p:cNvSpPr/>
            <p:nvPr/>
          </p:nvSpPr>
          <p:spPr>
            <a:xfrm>
              <a:off x="3320102" y="4566799"/>
              <a:ext cx="1884770" cy="461665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2E2335C-F1F2-D222-F7CA-48AC30754410}"/>
                    </a:ext>
                  </a:extLst>
                </p:cNvPr>
                <p:cNvSpPr txBox="1"/>
                <p:nvPr/>
              </p:nvSpPr>
              <p:spPr>
                <a:xfrm>
                  <a:off x="3197540" y="3781285"/>
                  <a:ext cx="2093505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claimed computational history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HIST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of </a:t>
                  </a:r>
                  <a14:m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𝒜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2E2335C-F1F2-D222-F7CA-48AC30754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540" y="3781285"/>
                  <a:ext cx="2093505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2624" t="-3185" b="-573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23AA368-C5B1-424A-F9B3-1F40EC9BD326}"/>
              </a:ext>
            </a:extLst>
          </p:cNvPr>
          <p:cNvGrpSpPr/>
          <p:nvPr/>
        </p:nvGrpSpPr>
        <p:grpSpPr>
          <a:xfrm>
            <a:off x="6943327" y="4017138"/>
            <a:ext cx="1689500" cy="1031860"/>
            <a:chOff x="6943327" y="4017138"/>
            <a:chExt cx="1689500" cy="1031860"/>
          </a:xfrm>
        </p:grpSpPr>
        <p:sp>
          <p:nvSpPr>
            <p:cNvPr id="20" name="箭头: 左 19">
              <a:extLst>
                <a:ext uri="{FF2B5EF4-FFF2-40B4-BE49-F238E27FC236}">
                  <a16:creationId xmlns:a16="http://schemas.microsoft.com/office/drawing/2014/main" id="{13D4646C-9963-BF72-4DCA-4AD2198B20EA}"/>
                </a:ext>
              </a:extLst>
            </p:cNvPr>
            <p:cNvSpPr/>
            <p:nvPr/>
          </p:nvSpPr>
          <p:spPr>
            <a:xfrm>
              <a:off x="6943327" y="4546264"/>
              <a:ext cx="1643668" cy="502734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1A9EEAB-E47F-1589-8359-27B1E9F56CF3}"/>
                    </a:ext>
                  </a:extLst>
                </p:cNvPr>
                <p:cNvSpPr txBox="1"/>
                <p:nvPr/>
              </p:nvSpPr>
              <p:spPr>
                <a:xfrm>
                  <a:off x="7121799" y="4017138"/>
                  <a:ext cx="15110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wrong step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HIST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E1A9EEAB-E47F-1589-8359-27B1E9F56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799" y="4017138"/>
                  <a:ext cx="1511028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3226" t="-5660" r="-7258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A4E471A-1B40-62F8-B49D-E0756053BCFF}"/>
              </a:ext>
            </a:extLst>
          </p:cNvPr>
          <p:cNvGrpSpPr/>
          <p:nvPr/>
        </p:nvGrpSpPr>
        <p:grpSpPr>
          <a:xfrm>
            <a:off x="5056416" y="2459275"/>
            <a:ext cx="3465303" cy="1165106"/>
            <a:chOff x="5056416" y="2459275"/>
            <a:chExt cx="3465303" cy="1165106"/>
          </a:xfrm>
        </p:grpSpPr>
        <p:sp>
          <p:nvSpPr>
            <p:cNvPr id="34" name="对话气泡: 椭圆形 33">
              <a:extLst>
                <a:ext uri="{FF2B5EF4-FFF2-40B4-BE49-F238E27FC236}">
                  <a16:creationId xmlns:a16="http://schemas.microsoft.com/office/drawing/2014/main" id="{F350D692-4D34-039A-3EB1-728FBDF65DB7}"/>
                </a:ext>
              </a:extLst>
            </p:cNvPr>
            <p:cNvSpPr/>
            <p:nvPr/>
          </p:nvSpPr>
          <p:spPr>
            <a:xfrm>
              <a:off x="5056416" y="2459275"/>
              <a:ext cx="3465303" cy="1165106"/>
            </a:xfrm>
            <a:prstGeom prst="wedgeEllipseCallout">
              <a:avLst>
                <a:gd name="adj1" fmla="val -23443"/>
                <a:gd name="adj2" fmla="val 7629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077D542-D51F-51C1-DC59-8F366AA3C903}"/>
                    </a:ext>
                  </a:extLst>
                </p:cNvPr>
                <p:cNvSpPr txBox="1"/>
                <p:nvPr/>
              </p:nvSpPr>
              <p:spPr>
                <a:xfrm>
                  <a:off x="5348123" y="2591099"/>
                  <a:ext cx="3029080" cy="923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prover 2 didn’t find a wrong step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HIST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then</a:t>
                  </a:r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I’ll output whatever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HIST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says.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6077D542-D51F-51C1-DC59-8F366AA3C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8123" y="2591099"/>
                  <a:ext cx="3029080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1610" t="-3289" r="-1207" b="-9211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675DD0C-2EDA-7CA8-06BB-E9580B1D3533}"/>
              </a:ext>
            </a:extLst>
          </p:cNvPr>
          <p:cNvGrpSpPr/>
          <p:nvPr/>
        </p:nvGrpSpPr>
        <p:grpSpPr>
          <a:xfrm>
            <a:off x="599125" y="1863847"/>
            <a:ext cx="1496672" cy="1348308"/>
            <a:chOff x="5397742" y="3895545"/>
            <a:chExt cx="2262096" cy="2037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流程图: 手动操作 24">
                  <a:extLst>
                    <a:ext uri="{FF2B5EF4-FFF2-40B4-BE49-F238E27FC236}">
                      <a16:creationId xmlns:a16="http://schemas.microsoft.com/office/drawing/2014/main" id="{A333326C-E384-EBF0-2145-2E8D038FC0C9}"/>
                    </a:ext>
                  </a:extLst>
                </p:cNvPr>
                <p:cNvSpPr/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4" name="流程图: 手动操作 33">
                  <a:extLst>
                    <a:ext uri="{FF2B5EF4-FFF2-40B4-BE49-F238E27FC236}">
                      <a16:creationId xmlns:a16="http://schemas.microsoft.com/office/drawing/2014/main" id="{E0BFB192-DA33-3DC2-263D-8C64CA4501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743" y="4303075"/>
                  <a:ext cx="1708220" cy="1082232"/>
                </a:xfrm>
                <a:prstGeom prst="flowChartManualOperation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1536B17-3A99-689A-1CC7-10F1FCC259AB}"/>
                </a:ext>
              </a:extLst>
            </p:cNvPr>
            <p:cNvSpPr/>
            <p:nvPr/>
          </p:nvSpPr>
          <p:spPr>
            <a:xfrm>
              <a:off x="5759484" y="5505887"/>
              <a:ext cx="1034980" cy="2009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FAFAEE1-5E74-F87F-6155-358D9D1D19B5}"/>
                </a:ext>
              </a:extLst>
            </p:cNvPr>
            <p:cNvSpPr/>
            <p:nvPr/>
          </p:nvSpPr>
          <p:spPr>
            <a:xfrm>
              <a:off x="5397742" y="3981528"/>
              <a:ext cx="1708219" cy="1866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E8EAF7E1-DAD7-77F0-626F-CFA3CACD0C94}"/>
                    </a:ext>
                  </a:extLst>
                </p:cNvPr>
                <p:cNvSpPr txBox="1"/>
                <p:nvPr/>
              </p:nvSpPr>
              <p:spPr>
                <a:xfrm>
                  <a:off x="7116160" y="3895545"/>
                  <a:ext cx="543678" cy="511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E8EAF7E1-DAD7-77F0-626F-CFA3CACD0C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160" y="3895545"/>
                  <a:ext cx="543678" cy="511696"/>
                </a:xfrm>
                <a:prstGeom prst="rect">
                  <a:avLst/>
                </a:prstGeom>
                <a:blipFill>
                  <a:blip r:embed="rId16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D1B73343-F385-5546-035C-55621726FBD8}"/>
                    </a:ext>
                  </a:extLst>
                </p:cNvPr>
                <p:cNvSpPr txBox="1"/>
                <p:nvPr/>
              </p:nvSpPr>
              <p:spPr>
                <a:xfrm>
                  <a:off x="6845772" y="5421705"/>
                  <a:ext cx="538057" cy="511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D1B73343-F385-5546-035C-55621726F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5772" y="5421705"/>
                  <a:ext cx="538057" cy="51169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BA46BA9-244F-F8F1-488C-BB4DD02D7F94}"/>
                  </a:ext>
                </a:extLst>
              </p:cNvPr>
              <p:cNvSpPr txBox="1"/>
              <p:nvPr/>
            </p:nvSpPr>
            <p:spPr>
              <a:xfrm>
                <a:off x="1971825" y="2038544"/>
                <a:ext cx="29734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some(?) brute force algorithm for solving Range Avoidance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BA46BA9-244F-F8F1-488C-BB4DD02D7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25" y="2038544"/>
                <a:ext cx="2973483" cy="1015663"/>
              </a:xfrm>
              <a:prstGeom prst="rect">
                <a:avLst/>
              </a:prstGeom>
              <a:blipFill>
                <a:blip r:embed="rId18"/>
                <a:stretch>
                  <a:fillRect l="-2049" t="-2395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89186C32-63BB-2DC2-ED73-AF032B8BE123}"/>
              </a:ext>
            </a:extLst>
          </p:cNvPr>
          <p:cNvGrpSpPr/>
          <p:nvPr/>
        </p:nvGrpSpPr>
        <p:grpSpPr>
          <a:xfrm>
            <a:off x="8434280" y="2699544"/>
            <a:ext cx="3257153" cy="1426837"/>
            <a:chOff x="8434280" y="2699544"/>
            <a:chExt cx="3257153" cy="1426837"/>
          </a:xfrm>
        </p:grpSpPr>
        <p:sp>
          <p:nvSpPr>
            <p:cNvPr id="32" name="思想气泡: 云 31">
              <a:extLst>
                <a:ext uri="{FF2B5EF4-FFF2-40B4-BE49-F238E27FC236}">
                  <a16:creationId xmlns:a16="http://schemas.microsoft.com/office/drawing/2014/main" id="{71312A4F-65D3-A47D-1F7F-9E8B3A9ACB43}"/>
                </a:ext>
              </a:extLst>
            </p:cNvPr>
            <p:cNvSpPr/>
            <p:nvPr/>
          </p:nvSpPr>
          <p:spPr>
            <a:xfrm>
              <a:off x="8434280" y="2699544"/>
              <a:ext cx="3257153" cy="1426837"/>
            </a:xfrm>
            <a:prstGeom prst="cloudCallout">
              <a:avLst>
                <a:gd name="adj1" fmla="val -27196"/>
                <a:gd name="adj2" fmla="val 91256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6D8CCF7-9399-A136-B4D9-F55038B4A366}"/>
                    </a:ext>
                  </a:extLst>
                </p:cNvPr>
                <p:cNvSpPr txBox="1"/>
                <p:nvPr/>
              </p:nvSpPr>
              <p:spPr>
                <a:xfrm>
                  <a:off x="8632827" y="2967335"/>
                  <a:ext cx="297475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prover 1 is cheating, then some computational step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HIST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must be incorrect!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56D8CCF7-9399-A136-B4D9-F55038B4A3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2827" y="2967335"/>
                  <a:ext cx="2974752" cy="923330"/>
                </a:xfrm>
                <a:prstGeom prst="rect">
                  <a:avLst/>
                </a:prstGeom>
                <a:blipFill>
                  <a:blip r:embed="rId19"/>
                  <a:stretch>
                    <a:fillRect l="-1639" t="-3974" r="-2664" b="-993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对话气泡: 圆角矩形 35">
                <a:extLst>
                  <a:ext uri="{FF2B5EF4-FFF2-40B4-BE49-F238E27FC236}">
                    <a16:creationId xmlns:a16="http://schemas.microsoft.com/office/drawing/2014/main" id="{F646859C-2E72-CF13-0BFF-0FF76F880C58}"/>
                  </a:ext>
                </a:extLst>
              </p:cNvPr>
              <p:cNvSpPr/>
              <p:nvPr/>
            </p:nvSpPr>
            <p:spPr>
              <a:xfrm>
                <a:off x="261496" y="3836864"/>
                <a:ext cx="2446453" cy="927890"/>
              </a:xfrm>
              <a:prstGeom prst="wedgeRoundRectCallout">
                <a:avLst>
                  <a:gd name="adj1" fmla="val 44884"/>
                  <a:gd name="adj2" fmla="val 71163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single-valued because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deterministic!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对话气泡: 圆角矩形 35">
                <a:extLst>
                  <a:ext uri="{FF2B5EF4-FFF2-40B4-BE49-F238E27FC236}">
                    <a16:creationId xmlns:a16="http://schemas.microsoft.com/office/drawing/2014/main" id="{F646859C-2E72-CF13-0BFF-0FF76F880C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6" y="3836864"/>
                <a:ext cx="2446453" cy="927890"/>
              </a:xfrm>
              <a:prstGeom prst="wedgeRoundRectCallout">
                <a:avLst>
                  <a:gd name="adj1" fmla="val 44884"/>
                  <a:gd name="adj2" fmla="val 71163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Korten’s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Reduction!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E4896BFD-EE48-AE07-D100-712696CB025B}"/>
              </a:ext>
            </a:extLst>
          </p:cNvPr>
          <p:cNvSpPr/>
          <p:nvPr/>
        </p:nvSpPr>
        <p:spPr>
          <a:xfrm>
            <a:off x="1971040" y="3276657"/>
            <a:ext cx="6470819" cy="180187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25BA092-B3F8-E81B-9664-E42E6A3D23D3}"/>
                  </a:ext>
                </a:extLst>
              </p:cNvPr>
              <p:cNvSpPr txBox="1"/>
              <p:nvPr/>
            </p:nvSpPr>
            <p:spPr>
              <a:xfrm>
                <a:off x="838200" y="1928555"/>
                <a:ext cx="9667240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non-output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found using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 a hard function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0" dirty="0" smtClean="0">
                        <a:latin typeface="Cambria Math" panose="02040503050406030204" pitchFamily="18" charset="0"/>
                      </a:rPr>
                      <m:t>Histor</m:t>
                    </m:r>
                    <m:r>
                      <m:rPr>
                        <m:sty m:val="p"/>
                      </m:rPr>
                      <a:rPr lang="en-US" altLang="zh-CN" sz="2400" i="0" dirty="0">
                        <a:latin typeface="Cambria Math" panose="02040503050406030204" pitchFamily="18" charset="0"/>
                      </a:rPr>
                      <m:t>y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“history”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Concatenation of values at each node +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node that fails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425BA092-B3F8-E81B-9664-E42E6A3D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28555"/>
                <a:ext cx="966724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FB32CB5-0561-958D-01A5-CB8B72CAD4C8}"/>
                  </a:ext>
                </a:extLst>
              </p:cNvPr>
              <p:cNvSpPr txBox="1"/>
              <p:nvPr/>
            </p:nvSpPr>
            <p:spPr>
              <a:xfrm>
                <a:off x="6654475" y="4920053"/>
                <a:ext cx="41102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depth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node</m:t>
                        </m:r>
                        <m: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5FB32CB5-0561-958D-01A5-CB8B72CAD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75" y="4920053"/>
                <a:ext cx="4110220" cy="369332"/>
              </a:xfrm>
              <a:prstGeom prst="rect">
                <a:avLst/>
              </a:prstGeom>
              <a:blipFill>
                <a:blip r:embed="rId5"/>
                <a:stretch>
                  <a:fillRect l="-13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45210BB-E6E6-A6D9-54C5-2310C13F0530}"/>
                  </a:ext>
                </a:extLst>
              </p:cNvPr>
              <p:cNvSpPr txBox="1"/>
              <p:nvPr/>
            </p:nvSpPr>
            <p:spPr>
              <a:xfrm>
                <a:off x="782280" y="4060594"/>
                <a:ext cx="1005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45210BB-E6E6-A6D9-54C5-2310C13F0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0" y="4060594"/>
                <a:ext cx="1005681" cy="369332"/>
              </a:xfrm>
              <a:prstGeom prst="rect">
                <a:avLst/>
              </a:prstGeom>
              <a:blipFill>
                <a:blip r:embed="rId6"/>
                <a:stretch>
                  <a:fillRect l="-48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592DFD06-995D-7F8F-AA35-90BB4F19221E}"/>
                  </a:ext>
                </a:extLst>
              </p:cNvPr>
              <p:cNvSpPr txBox="1"/>
              <p:nvPr/>
            </p:nvSpPr>
            <p:spPr>
              <a:xfrm>
                <a:off x="782280" y="4506266"/>
                <a:ext cx="1005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592DFD06-995D-7F8F-AA35-90BB4F19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0" y="4506266"/>
                <a:ext cx="1005681" cy="369332"/>
              </a:xfrm>
              <a:prstGeom prst="rect">
                <a:avLst/>
              </a:prstGeom>
              <a:blipFill>
                <a:blip r:embed="rId7"/>
                <a:stretch>
                  <a:fillRect l="-48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682E1CD-9429-B064-E3F1-519D0EB60F6B}"/>
                  </a:ext>
                </a:extLst>
              </p:cNvPr>
              <p:cNvSpPr txBox="1"/>
              <p:nvPr/>
            </p:nvSpPr>
            <p:spPr>
              <a:xfrm>
                <a:off x="782280" y="4951938"/>
                <a:ext cx="1005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0682E1CD-9429-B064-E3F1-519D0EB60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80" y="4951938"/>
                <a:ext cx="1005681" cy="369332"/>
              </a:xfrm>
              <a:prstGeom prst="rect">
                <a:avLst/>
              </a:prstGeom>
              <a:blipFill>
                <a:blip r:embed="rId8"/>
                <a:stretch>
                  <a:fillRect l="-48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E3BFAA8A-5601-C913-9349-6DF1412BA3FE}"/>
                  </a:ext>
                </a:extLst>
              </p:cNvPr>
              <p:cNvSpPr txBox="1"/>
              <p:nvPr/>
            </p:nvSpPr>
            <p:spPr>
              <a:xfrm>
                <a:off x="899637" y="6059012"/>
                <a:ext cx="18705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Korten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E3BFAA8A-5601-C913-9349-6DF1412BA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37" y="6059012"/>
                <a:ext cx="187050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4466F0BE-8187-439A-2782-CD6D09C5F430}"/>
                  </a:ext>
                </a:extLst>
              </p:cNvPr>
              <p:cNvSpPr txBox="1"/>
              <p:nvPr/>
            </p:nvSpPr>
            <p:spPr>
              <a:xfrm>
                <a:off x="899637" y="5666136"/>
                <a:ext cx="19712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History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4466F0BE-8187-439A-2782-CD6D09C5F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37" y="5666136"/>
                <a:ext cx="1971203" cy="400110"/>
              </a:xfrm>
              <a:prstGeom prst="rect">
                <a:avLst/>
              </a:prstGeom>
              <a:blipFill>
                <a:blip r:embed="rId10"/>
                <a:stretch>
                  <a:fillRect l="-1238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B00C9BBC-A6A2-0A8D-8C76-8C9F3E96F243}"/>
              </a:ext>
            </a:extLst>
          </p:cNvPr>
          <p:cNvGrpSpPr/>
          <p:nvPr/>
        </p:nvGrpSpPr>
        <p:grpSpPr>
          <a:xfrm>
            <a:off x="2714306" y="5708289"/>
            <a:ext cx="3078990" cy="326241"/>
            <a:chOff x="2714306" y="5708289"/>
            <a:chExt cx="3078990" cy="32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A57FAA5-A598-9385-A429-9809C178E3F1}"/>
                    </a:ext>
                  </a:extLst>
                </p:cNvPr>
                <p:cNvSpPr/>
                <p:nvPr/>
              </p:nvSpPr>
              <p:spPr>
                <a:xfrm>
                  <a:off x="2714306" y="5714521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椭圆 89">
                  <a:extLst>
                    <a:ext uri="{FF2B5EF4-FFF2-40B4-BE49-F238E27FC236}">
                      <a16:creationId xmlns:a16="http://schemas.microsoft.com/office/drawing/2014/main" id="{FA57FAA5-A598-9385-A429-9809C178E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306" y="5714521"/>
                  <a:ext cx="319522" cy="319522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856379E-6A0F-7C68-C5F2-A9F2F95D434F}"/>
                    </a:ext>
                  </a:extLst>
                </p:cNvPr>
                <p:cNvSpPr/>
                <p:nvPr/>
              </p:nvSpPr>
              <p:spPr>
                <a:xfrm>
                  <a:off x="3088927" y="5708606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7856379E-6A0F-7C68-C5F2-A9F2F95D43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927" y="5708606"/>
                  <a:ext cx="319522" cy="319522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FD0871EC-E8A3-4A76-3B38-1D2CD5F82C4C}"/>
                    </a:ext>
                  </a:extLst>
                </p:cNvPr>
                <p:cNvSpPr/>
                <p:nvPr/>
              </p:nvSpPr>
              <p:spPr>
                <a:xfrm>
                  <a:off x="3488474" y="5715008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id="{FD0871EC-E8A3-4A76-3B38-1D2CD5F82C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474" y="5715008"/>
                  <a:ext cx="319522" cy="319522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49FA2C30-85A0-BCC2-D32C-BEC35FC614FD}"/>
                    </a:ext>
                  </a:extLst>
                </p:cNvPr>
                <p:cNvSpPr/>
                <p:nvPr/>
              </p:nvSpPr>
              <p:spPr>
                <a:xfrm>
                  <a:off x="3885703" y="5708606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椭圆 92">
                  <a:extLst>
                    <a:ext uri="{FF2B5EF4-FFF2-40B4-BE49-F238E27FC236}">
                      <a16:creationId xmlns:a16="http://schemas.microsoft.com/office/drawing/2014/main" id="{49FA2C30-85A0-BCC2-D32C-BEC35FC61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703" y="5708606"/>
                  <a:ext cx="319522" cy="319522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5AE56888-3A7C-FBEA-A553-D2C678DFE1C6}"/>
                    </a:ext>
                  </a:extLst>
                </p:cNvPr>
                <p:cNvSpPr/>
                <p:nvPr/>
              </p:nvSpPr>
              <p:spPr>
                <a:xfrm>
                  <a:off x="4283266" y="5715008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椭圆 93">
                  <a:extLst>
                    <a:ext uri="{FF2B5EF4-FFF2-40B4-BE49-F238E27FC236}">
                      <a16:creationId xmlns:a16="http://schemas.microsoft.com/office/drawing/2014/main" id="{5AE56888-3A7C-FBEA-A553-D2C678DFE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266" y="5715008"/>
                  <a:ext cx="319522" cy="319522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21561AB9-0D3C-D74A-811B-1FACDF15B509}"/>
                    </a:ext>
                  </a:extLst>
                </p:cNvPr>
                <p:cNvSpPr/>
                <p:nvPr/>
              </p:nvSpPr>
              <p:spPr>
                <a:xfrm>
                  <a:off x="4680102" y="5715008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椭圆 94">
                  <a:extLst>
                    <a:ext uri="{FF2B5EF4-FFF2-40B4-BE49-F238E27FC236}">
                      <a16:creationId xmlns:a16="http://schemas.microsoft.com/office/drawing/2014/main" id="{21561AB9-0D3C-D74A-811B-1FACDF15B5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102" y="5715008"/>
                  <a:ext cx="319522" cy="319522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D2D312FC-4D4A-CE54-14B8-475AFDF40257}"/>
                    </a:ext>
                  </a:extLst>
                </p:cNvPr>
                <p:cNvSpPr/>
                <p:nvPr/>
              </p:nvSpPr>
              <p:spPr>
                <a:xfrm>
                  <a:off x="5076938" y="5715008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椭圆 95">
                  <a:extLst>
                    <a:ext uri="{FF2B5EF4-FFF2-40B4-BE49-F238E27FC236}">
                      <a16:creationId xmlns:a16="http://schemas.microsoft.com/office/drawing/2014/main" id="{D2D312FC-4D4A-CE54-14B8-475AFDF402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938" y="5715008"/>
                  <a:ext cx="319522" cy="319522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6845F22-C887-B5EC-0BC3-E632E107AAF3}"/>
                    </a:ext>
                  </a:extLst>
                </p:cNvPr>
                <p:cNvSpPr/>
                <p:nvPr/>
              </p:nvSpPr>
              <p:spPr>
                <a:xfrm>
                  <a:off x="5473774" y="5708289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椭圆 96">
                  <a:extLst>
                    <a:ext uri="{FF2B5EF4-FFF2-40B4-BE49-F238E27FC236}">
                      <a16:creationId xmlns:a16="http://schemas.microsoft.com/office/drawing/2014/main" id="{D6845F22-C887-B5EC-0BC3-E632E107AA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3774" y="5708289"/>
                  <a:ext cx="319522" cy="319522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6C8DE21B-9599-27D4-0A75-1BF52326C00E}"/>
                  </a:ext>
                </a:extLst>
              </p:cNvPr>
              <p:cNvSpPr/>
              <p:nvPr/>
            </p:nvSpPr>
            <p:spPr>
              <a:xfrm>
                <a:off x="5848395" y="5708289"/>
                <a:ext cx="319522" cy="31952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6C8DE21B-9599-27D4-0A75-1BF52326C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95" y="5708289"/>
                <a:ext cx="319522" cy="319522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8F1311A-0F41-86DF-AE2D-6CFF664A7C57}"/>
                  </a:ext>
                </a:extLst>
              </p:cNvPr>
              <p:cNvSpPr/>
              <p:nvPr/>
            </p:nvSpPr>
            <p:spPr>
              <a:xfrm>
                <a:off x="6247942" y="5715008"/>
                <a:ext cx="319522" cy="319522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68F1311A-0F41-86DF-AE2D-6CFF664A7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942" y="5715008"/>
                <a:ext cx="319522" cy="319522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0583EAC2-56E0-E32F-B311-AAEC9405D4BF}"/>
                  </a:ext>
                </a:extLst>
              </p:cNvPr>
              <p:cNvSpPr/>
              <p:nvPr/>
            </p:nvSpPr>
            <p:spPr>
              <a:xfrm>
                <a:off x="6644778" y="5708289"/>
                <a:ext cx="319522" cy="3195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0583EAC2-56E0-E32F-B311-AAEC9405D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778" y="5708289"/>
                <a:ext cx="319522" cy="319522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9862A03-0738-336C-6911-3A361D049CA1}"/>
                  </a:ext>
                </a:extLst>
              </p:cNvPr>
              <p:cNvSpPr/>
              <p:nvPr/>
            </p:nvSpPr>
            <p:spPr>
              <a:xfrm>
                <a:off x="7040901" y="5708289"/>
                <a:ext cx="319522" cy="3195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69862A03-0738-336C-6911-3A361D049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901" y="5708289"/>
                <a:ext cx="319522" cy="319522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3ACC1E7B-01E7-0645-050B-E212D06D45A9}"/>
                  </a:ext>
                </a:extLst>
              </p:cNvPr>
              <p:cNvSpPr/>
              <p:nvPr/>
            </p:nvSpPr>
            <p:spPr>
              <a:xfrm>
                <a:off x="7418946" y="5708289"/>
                <a:ext cx="319522" cy="31952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3ACC1E7B-01E7-0645-050B-E212D06D4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946" y="5708289"/>
                <a:ext cx="319522" cy="319522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椭圆 102">
            <a:extLst>
              <a:ext uri="{FF2B5EF4-FFF2-40B4-BE49-F238E27FC236}">
                <a16:creationId xmlns:a16="http://schemas.microsoft.com/office/drawing/2014/main" id="{B299B0ED-D80B-EE0F-A88C-375FF75E394E}"/>
              </a:ext>
            </a:extLst>
          </p:cNvPr>
          <p:cNvSpPr/>
          <p:nvPr/>
        </p:nvSpPr>
        <p:spPr>
          <a:xfrm>
            <a:off x="7816031" y="5708289"/>
            <a:ext cx="319522" cy="3195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1434B456-FF87-FBFB-ED87-0C693F53F049}"/>
              </a:ext>
            </a:extLst>
          </p:cNvPr>
          <p:cNvSpPr/>
          <p:nvPr/>
        </p:nvSpPr>
        <p:spPr>
          <a:xfrm>
            <a:off x="8213116" y="5708289"/>
            <a:ext cx="319522" cy="3195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1AFB0102-3A4C-6959-9CCE-451AF59709EC}"/>
                  </a:ext>
                </a:extLst>
              </p:cNvPr>
              <p:cNvSpPr txBox="1"/>
              <p:nvPr/>
            </p:nvSpPr>
            <p:spPr>
              <a:xfrm>
                <a:off x="8610201" y="5681525"/>
                <a:ext cx="655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1AFB0102-3A4C-6959-9CCE-451AF5970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201" y="5681525"/>
                <a:ext cx="655132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34DD5DB-90C8-B5F5-5CAA-73097004FA9B}"/>
              </a:ext>
            </a:extLst>
          </p:cNvPr>
          <p:cNvGrpSpPr/>
          <p:nvPr/>
        </p:nvGrpSpPr>
        <p:grpSpPr>
          <a:xfrm>
            <a:off x="782280" y="3614922"/>
            <a:ext cx="7961534" cy="425226"/>
            <a:chOff x="782280" y="3614922"/>
            <a:chExt cx="7961534" cy="425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6188C24F-1543-F523-8476-D557A23BF20E}"/>
                    </a:ext>
                  </a:extLst>
                </p:cNvPr>
                <p:cNvSpPr txBox="1"/>
                <p:nvPr/>
              </p:nvSpPr>
              <p:spPr>
                <a:xfrm>
                  <a:off x="782280" y="3614922"/>
                  <a:ext cx="10056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Depth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6188C24F-1543-F523-8476-D557A23BF2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280" y="3614922"/>
                  <a:ext cx="1005681" cy="369332"/>
                </a:xfrm>
                <a:prstGeom prst="rect">
                  <a:avLst/>
                </a:prstGeom>
                <a:blipFill>
                  <a:blip r:embed="rId25"/>
                  <a:stretch>
                    <a:fillRect l="-4848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3A9586F-A68B-6E91-2287-03C0641C4194}"/>
                    </a:ext>
                  </a:extLst>
                </p:cNvPr>
                <p:cNvSpPr txBox="1"/>
                <p:nvPr/>
              </p:nvSpPr>
              <p:spPr>
                <a:xfrm>
                  <a:off x="2267165" y="3698496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33A9586F-A68B-6E91-2287-03C0641C41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165" y="3698496"/>
                  <a:ext cx="319522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11E688BA-DABB-61DD-20E5-30A4B125741A}"/>
                    </a:ext>
                  </a:extLst>
                </p:cNvPr>
                <p:cNvSpPr txBox="1"/>
                <p:nvPr/>
              </p:nvSpPr>
              <p:spPr>
                <a:xfrm>
                  <a:off x="3170822" y="3701594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文本框 67">
                  <a:extLst>
                    <a:ext uri="{FF2B5EF4-FFF2-40B4-BE49-F238E27FC236}">
                      <a16:creationId xmlns:a16="http://schemas.microsoft.com/office/drawing/2014/main" id="{11E688BA-DABB-61DD-20E5-30A4B1257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822" y="3701594"/>
                  <a:ext cx="319522" cy="33855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34CC17E-2DB9-797F-9BEB-87A54E1CBF80}"/>
                    </a:ext>
                  </a:extLst>
                </p:cNvPr>
                <p:cNvSpPr txBox="1"/>
                <p:nvPr/>
              </p:nvSpPr>
              <p:spPr>
                <a:xfrm>
                  <a:off x="4045048" y="3701594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934CC17E-2DB9-797F-9BEB-87A54E1CB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048" y="3701594"/>
                  <a:ext cx="319522" cy="33855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C87281D9-6241-552B-3517-E4E729B1FACD}"/>
                    </a:ext>
                  </a:extLst>
                </p:cNvPr>
                <p:cNvSpPr txBox="1"/>
                <p:nvPr/>
              </p:nvSpPr>
              <p:spPr>
                <a:xfrm>
                  <a:off x="4895873" y="3698496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C87281D9-6241-552B-3517-E4E729B1FA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873" y="3698496"/>
                  <a:ext cx="319522" cy="338554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D2E55EA1-12FC-DB8F-0B7C-00521116D4BC}"/>
                    </a:ext>
                  </a:extLst>
                </p:cNvPr>
                <p:cNvSpPr txBox="1"/>
                <p:nvPr/>
              </p:nvSpPr>
              <p:spPr>
                <a:xfrm>
                  <a:off x="5772572" y="3690022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文本框 70">
                  <a:extLst>
                    <a:ext uri="{FF2B5EF4-FFF2-40B4-BE49-F238E27FC236}">
                      <a16:creationId xmlns:a16="http://schemas.microsoft.com/office/drawing/2014/main" id="{D2E55EA1-12FC-DB8F-0B7C-00521116D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572" y="3690022"/>
                  <a:ext cx="319522" cy="33855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629BE4F-22AB-D1A9-6027-AB2995C9D360}"/>
                    </a:ext>
                  </a:extLst>
                </p:cNvPr>
                <p:cNvSpPr txBox="1"/>
                <p:nvPr/>
              </p:nvSpPr>
              <p:spPr>
                <a:xfrm>
                  <a:off x="6665441" y="3690278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文本框 71">
                  <a:extLst>
                    <a:ext uri="{FF2B5EF4-FFF2-40B4-BE49-F238E27FC236}">
                      <a16:creationId xmlns:a16="http://schemas.microsoft.com/office/drawing/2014/main" id="{1629BE4F-22AB-D1A9-6027-AB2995C9D3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5441" y="3690278"/>
                  <a:ext cx="319522" cy="33855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73169365-CED4-ACE5-A10A-D333B0F123AF}"/>
                    </a:ext>
                  </a:extLst>
                </p:cNvPr>
                <p:cNvSpPr txBox="1"/>
                <p:nvPr/>
              </p:nvSpPr>
              <p:spPr>
                <a:xfrm>
                  <a:off x="7545535" y="369399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73169365-CED4-ACE5-A10A-D333B0F12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5535" y="3693990"/>
                  <a:ext cx="319522" cy="338554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FCEC82D4-6DD6-057B-D9F3-15DEF45A01DA}"/>
                    </a:ext>
                  </a:extLst>
                </p:cNvPr>
                <p:cNvSpPr txBox="1"/>
                <p:nvPr/>
              </p:nvSpPr>
              <p:spPr>
                <a:xfrm>
                  <a:off x="8424292" y="3690022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FCEC82D4-6DD6-057B-D9F3-15DEF45A0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4292" y="3690022"/>
                  <a:ext cx="319522" cy="33855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A051D91F-4526-5A96-950E-90756669EAD9}"/>
                    </a:ext>
                  </a:extLst>
                </p:cNvPr>
                <p:cNvSpPr/>
                <p:nvPr/>
              </p:nvSpPr>
              <p:spPr>
                <a:xfrm>
                  <a:off x="2001289" y="3642066"/>
                  <a:ext cx="319522" cy="319522"/>
                </a:xfrm>
                <a:prstGeom prst="ellipse">
                  <a:avLst/>
                </a:prstGeom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A051D91F-4526-5A96-950E-90756669EA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289" y="3642066"/>
                  <a:ext cx="319522" cy="319522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6339563-3224-E778-5A70-4832F2273AFC}"/>
                    </a:ext>
                  </a:extLst>
                </p:cNvPr>
                <p:cNvSpPr/>
                <p:nvPr/>
              </p:nvSpPr>
              <p:spPr>
                <a:xfrm>
                  <a:off x="2880046" y="3642726"/>
                  <a:ext cx="319522" cy="319522"/>
                </a:xfrm>
                <a:prstGeom prst="ellipse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9" name="椭圆 108">
                  <a:extLst>
                    <a:ext uri="{FF2B5EF4-FFF2-40B4-BE49-F238E27FC236}">
                      <a16:creationId xmlns:a16="http://schemas.microsoft.com/office/drawing/2014/main" id="{86339563-3224-E778-5A70-4832F2273A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46" y="3642726"/>
                  <a:ext cx="319522" cy="319522"/>
                </a:xfrm>
                <a:prstGeom prst="ellipse">
                  <a:avLst/>
                </a:prstGeom>
                <a:blipFill>
                  <a:blip r:embed="rId3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BB669E11-733F-4B4C-C494-0C2FDC2F90BA}"/>
                    </a:ext>
                  </a:extLst>
                </p:cNvPr>
                <p:cNvSpPr/>
                <p:nvPr/>
              </p:nvSpPr>
              <p:spPr>
                <a:xfrm>
                  <a:off x="3758802" y="3642726"/>
                  <a:ext cx="319522" cy="319522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id="{BB669E11-733F-4B4C-C494-0C2FDC2F90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8802" y="3642726"/>
                  <a:ext cx="319522" cy="319522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417777A7-D70A-979E-DC76-53F7964C742F}"/>
                    </a:ext>
                  </a:extLst>
                </p:cNvPr>
                <p:cNvSpPr/>
                <p:nvPr/>
              </p:nvSpPr>
              <p:spPr>
                <a:xfrm>
                  <a:off x="4637559" y="3643386"/>
                  <a:ext cx="319522" cy="319522"/>
                </a:xfrm>
                <a:prstGeom prst="ellipse">
                  <a:avLst/>
                </a:prstGeom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1" name="椭圆 110">
                  <a:extLst>
                    <a:ext uri="{FF2B5EF4-FFF2-40B4-BE49-F238E27FC236}">
                      <a16:creationId xmlns:a16="http://schemas.microsoft.com/office/drawing/2014/main" id="{417777A7-D70A-979E-DC76-53F7964C74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559" y="3643386"/>
                  <a:ext cx="319522" cy="319522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C6D40A95-8FA0-0275-A1F5-1B42D50553A9}"/>
                    </a:ext>
                  </a:extLst>
                </p:cNvPr>
                <p:cNvSpPr/>
                <p:nvPr/>
              </p:nvSpPr>
              <p:spPr>
                <a:xfrm>
                  <a:off x="5516316" y="3642521"/>
                  <a:ext cx="319522" cy="319522"/>
                </a:xfrm>
                <a:prstGeom prst="ellipse">
                  <a:avLst/>
                </a:prstGeom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C6D40A95-8FA0-0275-A1F5-1B42D50553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316" y="3642521"/>
                  <a:ext cx="319522" cy="319522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60AA2876-6237-5D3C-5F98-D6223FC4B75D}"/>
                    </a:ext>
                  </a:extLst>
                </p:cNvPr>
                <p:cNvSpPr/>
                <p:nvPr/>
              </p:nvSpPr>
              <p:spPr>
                <a:xfrm>
                  <a:off x="6395072" y="3643181"/>
                  <a:ext cx="319522" cy="31952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60AA2876-6237-5D3C-5F98-D6223FC4B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072" y="3643181"/>
                  <a:ext cx="319522" cy="319522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3D5FDDC2-C57E-CBAD-C835-057A38972D5B}"/>
                    </a:ext>
                  </a:extLst>
                </p:cNvPr>
                <p:cNvSpPr/>
                <p:nvPr/>
              </p:nvSpPr>
              <p:spPr>
                <a:xfrm>
                  <a:off x="7273829" y="3643181"/>
                  <a:ext cx="319522" cy="319522"/>
                </a:xfrm>
                <a:prstGeom prst="ellipse">
                  <a:avLst/>
                </a:prstGeom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06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3D5FDDC2-C57E-CBAD-C835-057A38972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3829" y="3643181"/>
                  <a:ext cx="319522" cy="319522"/>
                </a:xfrm>
                <a:prstGeom prst="ellipse">
                  <a:avLst/>
                </a:prstGeom>
                <a:blipFill>
                  <a:blip r:embed="rId4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433F972B-2BE6-4A9C-0C7D-DB5A8467BE72}"/>
                    </a:ext>
                  </a:extLst>
                </p:cNvPr>
                <p:cNvSpPr/>
                <p:nvPr/>
              </p:nvSpPr>
              <p:spPr>
                <a:xfrm>
                  <a:off x="8152586" y="3643841"/>
                  <a:ext cx="319522" cy="319522"/>
                </a:xfrm>
                <a:prstGeom prst="ellipse">
                  <a:avLst/>
                </a:prstGeom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07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椭圆 114">
                  <a:extLst>
                    <a:ext uri="{FF2B5EF4-FFF2-40B4-BE49-F238E27FC236}">
                      <a16:creationId xmlns:a16="http://schemas.microsoft.com/office/drawing/2014/main" id="{433F972B-2BE6-4A9C-0C7D-DB5A8467BE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586" y="3643841"/>
                  <a:ext cx="319522" cy="319522"/>
                </a:xfrm>
                <a:prstGeom prst="ellipse">
                  <a:avLst/>
                </a:prstGeom>
                <a:blipFill>
                  <a:blip r:embed="rId4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05A5527-DF3C-C05B-1B7A-38C6CAF48CB1}"/>
              </a:ext>
            </a:extLst>
          </p:cNvPr>
          <p:cNvGrpSpPr/>
          <p:nvPr/>
        </p:nvGrpSpPr>
        <p:grpSpPr>
          <a:xfrm>
            <a:off x="2274018" y="3914795"/>
            <a:ext cx="815649" cy="590500"/>
            <a:chOff x="2274018" y="3914795"/>
            <a:chExt cx="815649" cy="5905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DD71BC62-DB3C-CC50-0765-0A4D412563EF}"/>
                    </a:ext>
                  </a:extLst>
                </p:cNvPr>
                <p:cNvSpPr txBox="1"/>
                <p:nvPr/>
              </p:nvSpPr>
              <p:spPr>
                <a:xfrm>
                  <a:off x="2770145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DD71BC62-DB3C-CC50-0765-0A4D412563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145" y="4166741"/>
                  <a:ext cx="319522" cy="338554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703F04DB-47E4-27D5-0722-0A979B508F32}"/>
                    </a:ext>
                  </a:extLst>
                </p:cNvPr>
                <p:cNvSpPr/>
                <p:nvPr/>
              </p:nvSpPr>
              <p:spPr>
                <a:xfrm>
                  <a:off x="2469842" y="4156979"/>
                  <a:ext cx="319522" cy="31952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id="{703F04DB-47E4-27D5-0722-0A979B508F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842" y="4156979"/>
                  <a:ext cx="319522" cy="319522"/>
                </a:xfrm>
                <a:prstGeom prst="ellipse">
                  <a:avLst/>
                </a:prstGeom>
                <a:blipFill>
                  <a:blip r:embed="rId4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4565D93D-FD26-3A25-1C7D-B90D8DF182E3}"/>
                </a:ext>
              </a:extLst>
            </p:cNvPr>
            <p:cNvCxnSpPr>
              <a:stCxn id="108" idx="5"/>
              <a:endCxn id="116" idx="1"/>
            </p:cNvCxnSpPr>
            <p:nvPr/>
          </p:nvCxnSpPr>
          <p:spPr>
            <a:xfrm>
              <a:off x="2274018" y="3914795"/>
              <a:ext cx="242618" cy="2889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箭头连接符 123">
              <a:extLst>
                <a:ext uri="{FF2B5EF4-FFF2-40B4-BE49-F238E27FC236}">
                  <a16:creationId xmlns:a16="http://schemas.microsoft.com/office/drawing/2014/main" id="{284EF45D-A707-6FB5-9F96-1836DAED83CF}"/>
                </a:ext>
              </a:extLst>
            </p:cNvPr>
            <p:cNvCxnSpPr>
              <a:cxnSpLocks/>
              <a:stCxn id="109" idx="3"/>
              <a:endCxn id="116" idx="7"/>
            </p:cNvCxnSpPr>
            <p:nvPr/>
          </p:nvCxnSpPr>
          <p:spPr>
            <a:xfrm flipH="1">
              <a:off x="2742571" y="3915455"/>
              <a:ext cx="184268" cy="2883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A8B78A9-972D-FE20-2983-B18681A70E5F}"/>
              </a:ext>
            </a:extLst>
          </p:cNvPr>
          <p:cNvGrpSpPr/>
          <p:nvPr/>
        </p:nvGrpSpPr>
        <p:grpSpPr>
          <a:xfrm>
            <a:off x="4031531" y="3915455"/>
            <a:ext cx="803451" cy="589840"/>
            <a:chOff x="4031531" y="3915455"/>
            <a:chExt cx="803451" cy="589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13D1893-7949-4EBB-0E51-1531055609DE}"/>
                    </a:ext>
                  </a:extLst>
                </p:cNvPr>
                <p:cNvSpPr txBox="1"/>
                <p:nvPr/>
              </p:nvSpPr>
              <p:spPr>
                <a:xfrm>
                  <a:off x="4515460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13D1893-7949-4EBB-0E51-153105560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5460" y="4166741"/>
                  <a:ext cx="319522" cy="338554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7EDFE2B2-F6BF-1FF8-B537-85AE29677D5B}"/>
                    </a:ext>
                  </a:extLst>
                </p:cNvPr>
                <p:cNvSpPr/>
                <p:nvPr/>
              </p:nvSpPr>
              <p:spPr>
                <a:xfrm>
                  <a:off x="4224609" y="4153982"/>
                  <a:ext cx="319522" cy="319522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7" name="椭圆 116">
                  <a:extLst>
                    <a:ext uri="{FF2B5EF4-FFF2-40B4-BE49-F238E27FC236}">
                      <a16:creationId xmlns:a16="http://schemas.microsoft.com/office/drawing/2014/main" id="{7EDFE2B2-F6BF-1FF8-B537-85AE29677D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4609" y="4153982"/>
                  <a:ext cx="319522" cy="319522"/>
                </a:xfrm>
                <a:prstGeom prst="ellipse">
                  <a:avLst/>
                </a:prstGeom>
                <a:blipFill>
                  <a:blip r:embed="rId4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2BC7972F-C49E-94A5-6D8A-0D52BF7ECD30}"/>
                </a:ext>
              </a:extLst>
            </p:cNvPr>
            <p:cNvCxnSpPr>
              <a:cxnSpLocks/>
              <a:stCxn id="110" idx="5"/>
              <a:endCxn id="117" idx="1"/>
            </p:cNvCxnSpPr>
            <p:nvPr/>
          </p:nvCxnSpPr>
          <p:spPr>
            <a:xfrm>
              <a:off x="4031531" y="3915455"/>
              <a:ext cx="239871" cy="2853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箭头连接符 125">
              <a:extLst>
                <a:ext uri="{FF2B5EF4-FFF2-40B4-BE49-F238E27FC236}">
                  <a16:creationId xmlns:a16="http://schemas.microsoft.com/office/drawing/2014/main" id="{CA471297-D519-FEA9-9F80-73CEC242F7D5}"/>
                </a:ext>
              </a:extLst>
            </p:cNvPr>
            <p:cNvCxnSpPr>
              <a:cxnSpLocks/>
              <a:stCxn id="111" idx="3"/>
              <a:endCxn id="117" idx="7"/>
            </p:cNvCxnSpPr>
            <p:nvPr/>
          </p:nvCxnSpPr>
          <p:spPr>
            <a:xfrm flipH="1">
              <a:off x="4497338" y="3916115"/>
              <a:ext cx="187014" cy="2846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FE1C2AF-3199-CCEC-2B52-3B5E5F9370A7}"/>
              </a:ext>
            </a:extLst>
          </p:cNvPr>
          <p:cNvGrpSpPr/>
          <p:nvPr/>
        </p:nvGrpSpPr>
        <p:grpSpPr>
          <a:xfrm>
            <a:off x="5789045" y="3915250"/>
            <a:ext cx="804402" cy="590045"/>
            <a:chOff x="5789045" y="3915250"/>
            <a:chExt cx="804402" cy="5900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2D18D794-34DB-4550-6164-F7B276958FF6}"/>
                    </a:ext>
                  </a:extLst>
                </p:cNvPr>
                <p:cNvSpPr txBox="1"/>
                <p:nvPr/>
              </p:nvSpPr>
              <p:spPr>
                <a:xfrm>
                  <a:off x="6273925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2D18D794-34DB-4550-6164-F7B276958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925" y="4166741"/>
                  <a:ext cx="319522" cy="338554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5509D1B5-9292-12EA-9C10-2FA6A43F8CC0}"/>
                    </a:ext>
                  </a:extLst>
                </p:cNvPr>
                <p:cNvSpPr/>
                <p:nvPr/>
              </p:nvSpPr>
              <p:spPr>
                <a:xfrm>
                  <a:off x="6002176" y="4138194"/>
                  <a:ext cx="319522" cy="319522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椭圆 117">
                  <a:extLst>
                    <a:ext uri="{FF2B5EF4-FFF2-40B4-BE49-F238E27FC236}">
                      <a16:creationId xmlns:a16="http://schemas.microsoft.com/office/drawing/2014/main" id="{5509D1B5-9292-12EA-9C10-2FA6A43F8C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2176" y="4138194"/>
                  <a:ext cx="319522" cy="319522"/>
                </a:xfrm>
                <a:prstGeom prst="ellipse">
                  <a:avLst/>
                </a:prstGeom>
                <a:blipFill>
                  <a:blip r:embed="rId4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428E9ADD-4E30-59C8-CCD5-24DFF54F600D}"/>
                </a:ext>
              </a:extLst>
            </p:cNvPr>
            <p:cNvCxnSpPr>
              <a:cxnSpLocks/>
              <a:stCxn id="112" idx="5"/>
              <a:endCxn id="118" idx="1"/>
            </p:cNvCxnSpPr>
            <p:nvPr/>
          </p:nvCxnSpPr>
          <p:spPr>
            <a:xfrm>
              <a:off x="5789045" y="3915250"/>
              <a:ext cx="259925" cy="2697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箭头连接符 127">
              <a:extLst>
                <a:ext uri="{FF2B5EF4-FFF2-40B4-BE49-F238E27FC236}">
                  <a16:creationId xmlns:a16="http://schemas.microsoft.com/office/drawing/2014/main" id="{5754C7D5-374D-0851-B431-90B00B06FB1B}"/>
                </a:ext>
              </a:extLst>
            </p:cNvPr>
            <p:cNvCxnSpPr>
              <a:cxnSpLocks/>
              <a:stCxn id="113" idx="3"/>
              <a:endCxn id="118" idx="7"/>
            </p:cNvCxnSpPr>
            <p:nvPr/>
          </p:nvCxnSpPr>
          <p:spPr>
            <a:xfrm flipH="1">
              <a:off x="6274905" y="3915910"/>
              <a:ext cx="166961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5173F88-CBE8-346D-9B36-FEEC8ACA159F}"/>
              </a:ext>
            </a:extLst>
          </p:cNvPr>
          <p:cNvGrpSpPr/>
          <p:nvPr/>
        </p:nvGrpSpPr>
        <p:grpSpPr>
          <a:xfrm>
            <a:off x="7546558" y="3915910"/>
            <a:ext cx="763676" cy="589385"/>
            <a:chOff x="7546558" y="3915910"/>
            <a:chExt cx="763676" cy="589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5DC45A3D-78D0-17ED-B30E-FB7C4987C88F}"/>
                    </a:ext>
                  </a:extLst>
                </p:cNvPr>
                <p:cNvSpPr txBox="1"/>
                <p:nvPr/>
              </p:nvSpPr>
              <p:spPr>
                <a:xfrm>
                  <a:off x="7990712" y="4166741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5DC45A3D-78D0-17ED-B30E-FB7C4987C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0712" y="4166741"/>
                  <a:ext cx="319522" cy="338554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60B5AD12-AEA4-80BF-97BD-E479BD589883}"/>
                    </a:ext>
                  </a:extLst>
                </p:cNvPr>
                <p:cNvSpPr/>
                <p:nvPr/>
              </p:nvSpPr>
              <p:spPr>
                <a:xfrm>
                  <a:off x="7762343" y="4138194"/>
                  <a:ext cx="319522" cy="319522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椭圆 118">
                  <a:extLst>
                    <a:ext uri="{FF2B5EF4-FFF2-40B4-BE49-F238E27FC236}">
                      <a16:creationId xmlns:a16="http://schemas.microsoft.com/office/drawing/2014/main" id="{60B5AD12-AEA4-80BF-97BD-E479BD5898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2343" y="4138194"/>
                  <a:ext cx="319522" cy="319522"/>
                </a:xfrm>
                <a:prstGeom prst="ellipse">
                  <a:avLst/>
                </a:prstGeom>
                <a:blipFill>
                  <a:blip r:embed="rId4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9" name="直接箭头连接符 128">
              <a:extLst>
                <a:ext uri="{FF2B5EF4-FFF2-40B4-BE49-F238E27FC236}">
                  <a16:creationId xmlns:a16="http://schemas.microsoft.com/office/drawing/2014/main" id="{0F986F6F-B495-46A5-9568-DF898AE43415}"/>
                </a:ext>
              </a:extLst>
            </p:cNvPr>
            <p:cNvCxnSpPr>
              <a:cxnSpLocks/>
              <a:stCxn id="114" idx="5"/>
              <a:endCxn id="119" idx="1"/>
            </p:cNvCxnSpPr>
            <p:nvPr/>
          </p:nvCxnSpPr>
          <p:spPr>
            <a:xfrm>
              <a:off x="7546558" y="3915910"/>
              <a:ext cx="262579" cy="2690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箭头连接符 129">
              <a:extLst>
                <a:ext uri="{FF2B5EF4-FFF2-40B4-BE49-F238E27FC236}">
                  <a16:creationId xmlns:a16="http://schemas.microsoft.com/office/drawing/2014/main" id="{6858E27C-F82A-E9C7-CCBE-56D330F7DE57}"/>
                </a:ext>
              </a:extLst>
            </p:cNvPr>
            <p:cNvCxnSpPr>
              <a:cxnSpLocks/>
              <a:stCxn id="115" idx="3"/>
              <a:endCxn id="119" idx="7"/>
            </p:cNvCxnSpPr>
            <p:nvPr/>
          </p:nvCxnSpPr>
          <p:spPr>
            <a:xfrm flipH="1">
              <a:off x="8035072" y="3916570"/>
              <a:ext cx="164307" cy="2684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383D58-86BA-FE9A-4DAC-44A878D86B4E}"/>
              </a:ext>
            </a:extLst>
          </p:cNvPr>
          <p:cNvGrpSpPr/>
          <p:nvPr/>
        </p:nvGrpSpPr>
        <p:grpSpPr>
          <a:xfrm>
            <a:off x="2742571" y="4426711"/>
            <a:ext cx="1528831" cy="543298"/>
            <a:chOff x="2742571" y="4426711"/>
            <a:chExt cx="1528831" cy="5432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FE0D76C-7173-C31C-7047-7ECA9507DFA4}"/>
                    </a:ext>
                  </a:extLst>
                </p:cNvPr>
                <p:cNvSpPr txBox="1"/>
                <p:nvPr/>
              </p:nvSpPr>
              <p:spPr>
                <a:xfrm>
                  <a:off x="3617161" y="4631455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FE0D76C-7173-C31C-7047-7ECA9507DF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161" y="4631455"/>
                  <a:ext cx="319522" cy="338554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F0AE8D2A-260B-0155-BEEC-EC7437398035}"/>
                    </a:ext>
                  </a:extLst>
                </p:cNvPr>
                <p:cNvSpPr/>
                <p:nvPr/>
              </p:nvSpPr>
              <p:spPr>
                <a:xfrm>
                  <a:off x="3358177" y="4627951"/>
                  <a:ext cx="319522" cy="31952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20" name="椭圆 119">
                  <a:extLst>
                    <a:ext uri="{FF2B5EF4-FFF2-40B4-BE49-F238E27FC236}">
                      <a16:creationId xmlns:a16="http://schemas.microsoft.com/office/drawing/2014/main" id="{F0AE8D2A-260B-0155-BEEC-EC74373980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177" y="4627951"/>
                  <a:ext cx="319522" cy="319522"/>
                </a:xfrm>
                <a:prstGeom prst="ellipse">
                  <a:avLst/>
                </a:prstGeom>
                <a:blipFill>
                  <a:blip r:embed="rId5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直接箭头连接符 130">
              <a:extLst>
                <a:ext uri="{FF2B5EF4-FFF2-40B4-BE49-F238E27FC236}">
                  <a16:creationId xmlns:a16="http://schemas.microsoft.com/office/drawing/2014/main" id="{1840FDDD-215F-F461-BAD3-EC5899386115}"/>
                </a:ext>
              </a:extLst>
            </p:cNvPr>
            <p:cNvCxnSpPr>
              <a:cxnSpLocks/>
              <a:stCxn id="116" idx="5"/>
              <a:endCxn id="120" idx="1"/>
            </p:cNvCxnSpPr>
            <p:nvPr/>
          </p:nvCxnSpPr>
          <p:spPr>
            <a:xfrm>
              <a:off x="2742571" y="4429708"/>
              <a:ext cx="662399" cy="245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A17C25B8-DC5B-9793-723C-8861E1167C82}"/>
                </a:ext>
              </a:extLst>
            </p:cNvPr>
            <p:cNvCxnSpPr>
              <a:cxnSpLocks/>
              <a:stCxn id="117" idx="3"/>
              <a:endCxn id="120" idx="7"/>
            </p:cNvCxnSpPr>
            <p:nvPr/>
          </p:nvCxnSpPr>
          <p:spPr>
            <a:xfrm flipH="1">
              <a:off x="3630905" y="4426711"/>
              <a:ext cx="640497" cy="2480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999832C-022C-2DAD-3F3B-AFCE4E8E40B6}"/>
              </a:ext>
            </a:extLst>
          </p:cNvPr>
          <p:cNvGrpSpPr/>
          <p:nvPr/>
        </p:nvGrpSpPr>
        <p:grpSpPr>
          <a:xfrm>
            <a:off x="6274905" y="4410923"/>
            <a:ext cx="1534232" cy="563791"/>
            <a:chOff x="6274905" y="4410923"/>
            <a:chExt cx="1534232" cy="56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8C103F97-43E8-2BC4-D5A9-58D8885C59E0}"/>
                    </a:ext>
                  </a:extLst>
                </p:cNvPr>
                <p:cNvSpPr txBox="1"/>
                <p:nvPr/>
              </p:nvSpPr>
              <p:spPr>
                <a:xfrm>
                  <a:off x="7121018" y="463616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8C103F97-43E8-2BC4-D5A9-58D8885C5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1018" y="4636160"/>
                  <a:ext cx="319522" cy="338554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34CFA0D2-BF61-AF69-7778-65989D63A1B4}"/>
                </a:ext>
              </a:extLst>
            </p:cNvPr>
            <p:cNvSpPr/>
            <p:nvPr/>
          </p:nvSpPr>
          <p:spPr>
            <a:xfrm>
              <a:off x="6866512" y="4627951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EF60121E-4076-4C89-E21C-E7616C2B89F9}"/>
                </a:ext>
              </a:extLst>
            </p:cNvPr>
            <p:cNvCxnSpPr>
              <a:cxnSpLocks/>
              <a:stCxn id="118" idx="5"/>
              <a:endCxn id="121" idx="1"/>
            </p:cNvCxnSpPr>
            <p:nvPr/>
          </p:nvCxnSpPr>
          <p:spPr>
            <a:xfrm>
              <a:off x="6274905" y="4410923"/>
              <a:ext cx="638401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315BE7E1-5E3E-D5A2-E55E-9317E498701A}"/>
                </a:ext>
              </a:extLst>
            </p:cNvPr>
            <p:cNvCxnSpPr>
              <a:cxnSpLocks/>
              <a:stCxn id="119" idx="3"/>
              <a:endCxn id="121" idx="7"/>
            </p:cNvCxnSpPr>
            <p:nvPr/>
          </p:nvCxnSpPr>
          <p:spPr>
            <a:xfrm flipH="1">
              <a:off x="7139241" y="4410923"/>
              <a:ext cx="669896" cy="2638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C9FAF2-2645-2DE2-526E-38BE8E65796C}"/>
              </a:ext>
            </a:extLst>
          </p:cNvPr>
          <p:cNvGrpSpPr/>
          <p:nvPr/>
        </p:nvGrpSpPr>
        <p:grpSpPr>
          <a:xfrm>
            <a:off x="3630905" y="4900680"/>
            <a:ext cx="3282400" cy="637984"/>
            <a:chOff x="3630905" y="4900680"/>
            <a:chExt cx="3282400" cy="637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BE60DC85-F5A9-4A9D-3B22-3D09559BCB5A}"/>
                    </a:ext>
                  </a:extLst>
                </p:cNvPr>
                <p:cNvSpPr txBox="1"/>
                <p:nvPr/>
              </p:nvSpPr>
              <p:spPr>
                <a:xfrm>
                  <a:off x="5377846" y="5200110"/>
                  <a:ext cx="3195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zh-CN" altLang="en-US" sz="16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BE60DC85-F5A9-4A9D-3B22-3D09559BCB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846" y="5200110"/>
                  <a:ext cx="319522" cy="338554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46A7076E-4075-10FD-E7AF-3EED7B2D4047}"/>
                </a:ext>
              </a:extLst>
            </p:cNvPr>
            <p:cNvSpPr/>
            <p:nvPr/>
          </p:nvSpPr>
          <p:spPr>
            <a:xfrm>
              <a:off x="5134418" y="5092972"/>
              <a:ext cx="319522" cy="31952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A94EE04C-BB5E-AD4B-2994-7188A6ABF384}"/>
                </a:ext>
              </a:extLst>
            </p:cNvPr>
            <p:cNvCxnSpPr>
              <a:cxnSpLocks/>
              <a:stCxn id="120" idx="5"/>
              <a:endCxn id="122" idx="1"/>
            </p:cNvCxnSpPr>
            <p:nvPr/>
          </p:nvCxnSpPr>
          <p:spPr>
            <a:xfrm>
              <a:off x="3630905" y="4900680"/>
              <a:ext cx="1550306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CDACC3C8-F648-31AF-77DA-E616A378C44A}"/>
                </a:ext>
              </a:extLst>
            </p:cNvPr>
            <p:cNvCxnSpPr>
              <a:cxnSpLocks/>
              <a:stCxn id="121" idx="3"/>
              <a:endCxn id="122" idx="7"/>
            </p:cNvCxnSpPr>
            <p:nvPr/>
          </p:nvCxnSpPr>
          <p:spPr>
            <a:xfrm flipH="1">
              <a:off x="5407147" y="4900680"/>
              <a:ext cx="1506158" cy="2390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809F1E83-4D2A-6F28-947E-A213A934F61C}"/>
                  </a:ext>
                </a:extLst>
              </p:cNvPr>
              <p:cNvSpPr/>
              <p:nvPr/>
            </p:nvSpPr>
            <p:spPr>
              <a:xfrm>
                <a:off x="2674944" y="6114739"/>
                <a:ext cx="319522" cy="319522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id="{809F1E83-4D2A-6F28-947E-A213A934F6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44" y="6114739"/>
                <a:ext cx="319522" cy="319522"/>
              </a:xfrm>
              <a:prstGeom prst="ellipse">
                <a:avLst/>
              </a:prstGeom>
              <a:blipFill>
                <a:blip r:embed="rId5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CF2FFF5-963D-4270-0585-5982CF489FFF}"/>
                  </a:ext>
                </a:extLst>
              </p:cNvPr>
              <p:cNvSpPr/>
              <p:nvPr/>
            </p:nvSpPr>
            <p:spPr>
              <a:xfrm>
                <a:off x="3047327" y="6114739"/>
                <a:ext cx="319522" cy="31952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DCF2FFF5-963D-4270-0585-5982CF489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327" y="6114739"/>
                <a:ext cx="319522" cy="319522"/>
              </a:xfrm>
              <a:prstGeom prst="ellipse">
                <a:avLst/>
              </a:prstGeom>
              <a:blipFill>
                <a:blip r:embed="rId5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9806D07-EA83-AFAA-595E-635261ED4CE3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24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" grpId="0" animBg="1"/>
      <p:bldP spid="62" grpId="0"/>
      <p:bldP spid="64" grpId="0"/>
      <p:bldP spid="65" grpId="0"/>
      <p:bldP spid="66" grpId="0"/>
      <p:bldP spid="82" grpId="0"/>
      <p:bldP spid="87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37" grpId="0" animBg="1"/>
      <p:bldP spid="1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can prover 2 verify the history?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only string that passes all the following local checks: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valid]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lexico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first]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 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;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Korten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altLang="zh-CN" b="0" i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[everything after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index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”]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B459BD6-3FD2-171C-1417-3C21AB66305A}"/>
              </a:ext>
            </a:extLst>
          </p:cNvPr>
          <p:cNvSpPr/>
          <p:nvPr/>
        </p:nvSpPr>
        <p:spPr>
          <a:xfrm>
            <a:off x="333699" y="4393744"/>
            <a:ext cx="5493579" cy="210508"/>
          </a:xfrm>
          <a:prstGeom prst="rect">
            <a:avLst/>
          </a:prstGeom>
          <a:gradFill>
            <a:gsLst>
              <a:gs pos="85307">
                <a:srgbClr val="0070C0"/>
              </a:gs>
              <a:gs pos="71000">
                <a:srgbClr val="00B0F0"/>
              </a:gs>
              <a:gs pos="29000">
                <a:srgbClr val="FFFF00"/>
              </a:gs>
              <a:gs pos="14000">
                <a:srgbClr val="FFC000"/>
              </a:gs>
              <a:gs pos="0">
                <a:srgbClr val="FF0000"/>
              </a:gs>
              <a:gs pos="57000">
                <a:srgbClr val="00B050"/>
              </a:gs>
              <a:gs pos="43000">
                <a:srgbClr val="92D050"/>
              </a:gs>
              <a:gs pos="100000">
                <a:srgbClr val="002060"/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82201D3-91E5-DE12-2292-F3EB8EEAD0B9}"/>
              </a:ext>
            </a:extLst>
          </p:cNvPr>
          <p:cNvSpPr/>
          <p:nvPr/>
        </p:nvSpPr>
        <p:spPr>
          <a:xfrm>
            <a:off x="335450" y="4698932"/>
            <a:ext cx="271181" cy="271181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52D9914-80C3-6556-1317-572B30F6A9B8}"/>
              </a:ext>
            </a:extLst>
          </p:cNvPr>
          <p:cNvSpPr/>
          <p:nvPr/>
        </p:nvSpPr>
        <p:spPr>
          <a:xfrm>
            <a:off x="1081257" y="4699492"/>
            <a:ext cx="271181" cy="271181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19768EB-ADE0-F89F-2C80-BC15C9882238}"/>
              </a:ext>
            </a:extLst>
          </p:cNvPr>
          <p:cNvSpPr/>
          <p:nvPr/>
        </p:nvSpPr>
        <p:spPr>
          <a:xfrm>
            <a:off x="1827064" y="4699492"/>
            <a:ext cx="271181" cy="271181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3EB5C93-2886-C300-C77C-5FE631CA66C7}"/>
              </a:ext>
            </a:extLst>
          </p:cNvPr>
          <p:cNvSpPr/>
          <p:nvPr/>
        </p:nvSpPr>
        <p:spPr>
          <a:xfrm>
            <a:off x="2572871" y="4700053"/>
            <a:ext cx="271181" cy="271181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CAE206F-1537-122F-93E6-E1B1B0980268}"/>
              </a:ext>
            </a:extLst>
          </p:cNvPr>
          <p:cNvSpPr/>
          <p:nvPr/>
        </p:nvSpPr>
        <p:spPr>
          <a:xfrm>
            <a:off x="3318678" y="4699318"/>
            <a:ext cx="271181" cy="271181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A8C9D6E-CB3D-E81F-17F0-48AAFFDC6A5E}"/>
              </a:ext>
            </a:extLst>
          </p:cNvPr>
          <p:cNvSpPr/>
          <p:nvPr/>
        </p:nvSpPr>
        <p:spPr>
          <a:xfrm>
            <a:off x="4064484" y="4699878"/>
            <a:ext cx="271181" cy="271181"/>
          </a:xfrm>
          <a:prstGeom prst="ellips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23D0B3C-EB20-D2D0-EB55-B51785CC3A6C}"/>
              </a:ext>
            </a:extLst>
          </p:cNvPr>
          <p:cNvSpPr/>
          <p:nvPr/>
        </p:nvSpPr>
        <p:spPr>
          <a:xfrm>
            <a:off x="4810291" y="4699878"/>
            <a:ext cx="271181" cy="27118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08380F4-BD5A-865F-214A-B47555792D08}"/>
              </a:ext>
            </a:extLst>
          </p:cNvPr>
          <p:cNvSpPr/>
          <p:nvPr/>
        </p:nvSpPr>
        <p:spPr>
          <a:xfrm>
            <a:off x="5556098" y="4700439"/>
            <a:ext cx="271181" cy="271181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DD73F2F-6BA0-2B65-A343-5859798938D2}"/>
              </a:ext>
            </a:extLst>
          </p:cNvPr>
          <p:cNvSpPr/>
          <p:nvPr/>
        </p:nvSpPr>
        <p:spPr>
          <a:xfrm>
            <a:off x="733114" y="5135942"/>
            <a:ext cx="271181" cy="27118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A41F591-B0DC-B01D-47B8-88316CB9E114}"/>
              </a:ext>
            </a:extLst>
          </p:cNvPr>
          <p:cNvSpPr/>
          <p:nvPr/>
        </p:nvSpPr>
        <p:spPr>
          <a:xfrm>
            <a:off x="2222397" y="5133399"/>
            <a:ext cx="271181" cy="2711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528506C-61DA-5B59-5963-34E61355087C}"/>
              </a:ext>
            </a:extLst>
          </p:cNvPr>
          <p:cNvSpPr/>
          <p:nvPr/>
        </p:nvSpPr>
        <p:spPr>
          <a:xfrm>
            <a:off x="3731030" y="5119999"/>
            <a:ext cx="271181" cy="27118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352B3DC-2AA4-E6D4-8964-7E97E26892FC}"/>
              </a:ext>
            </a:extLst>
          </p:cNvPr>
          <p:cNvSpPr/>
          <p:nvPr/>
        </p:nvSpPr>
        <p:spPr>
          <a:xfrm>
            <a:off x="5224897" y="5119999"/>
            <a:ext cx="271181" cy="271181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3AE747D-D52B-79EF-57D7-F88A2AB75457}"/>
              </a:ext>
            </a:extLst>
          </p:cNvPr>
          <p:cNvSpPr/>
          <p:nvPr/>
        </p:nvSpPr>
        <p:spPr>
          <a:xfrm>
            <a:off x="1487050" y="5535660"/>
            <a:ext cx="271181" cy="2711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E9898D2-178C-1BA8-FE60-A7C68AB371AD}"/>
              </a:ext>
            </a:extLst>
          </p:cNvPr>
          <p:cNvSpPr/>
          <p:nvPr/>
        </p:nvSpPr>
        <p:spPr>
          <a:xfrm>
            <a:off x="4464599" y="5535660"/>
            <a:ext cx="271181" cy="27118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209DCD2-1E60-9D13-EB15-ACD056445C86}"/>
              </a:ext>
            </a:extLst>
          </p:cNvPr>
          <p:cNvSpPr/>
          <p:nvPr/>
        </p:nvSpPr>
        <p:spPr>
          <a:xfrm>
            <a:off x="2994559" y="5930326"/>
            <a:ext cx="271181" cy="271181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D102871-A536-3A4C-A7E5-587008EA43E8}"/>
              </a:ext>
            </a:extLst>
          </p:cNvPr>
          <p:cNvCxnSpPr>
            <a:stCxn id="8" idx="5"/>
            <a:endCxn id="17" idx="1"/>
          </p:cNvCxnSpPr>
          <p:nvPr/>
        </p:nvCxnSpPr>
        <p:spPr>
          <a:xfrm>
            <a:off x="566917" y="4930399"/>
            <a:ext cx="205911" cy="245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F6BE9175-CAB1-03CB-7549-B8E10D1B03F4}"/>
              </a:ext>
            </a:extLst>
          </p:cNvPr>
          <p:cNvCxnSpPr>
            <a:cxnSpLocks/>
            <a:stCxn id="9" idx="3"/>
            <a:endCxn id="17" idx="7"/>
          </p:cNvCxnSpPr>
          <p:nvPr/>
        </p:nvCxnSpPr>
        <p:spPr>
          <a:xfrm flipH="1">
            <a:off x="964581" y="4930959"/>
            <a:ext cx="156389" cy="2446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3AC6C02-03D9-397D-33FD-F6B724A23382}"/>
              </a:ext>
            </a:extLst>
          </p:cNvPr>
          <p:cNvCxnSpPr>
            <a:cxnSpLocks/>
            <a:stCxn id="10" idx="5"/>
            <a:endCxn id="18" idx="1"/>
          </p:cNvCxnSpPr>
          <p:nvPr/>
        </p:nvCxnSpPr>
        <p:spPr>
          <a:xfrm>
            <a:off x="2058531" y="4930959"/>
            <a:ext cx="203581" cy="2421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F70F31F2-532B-F698-D05F-ADF90E1D0841}"/>
              </a:ext>
            </a:extLst>
          </p:cNvPr>
          <p:cNvCxnSpPr>
            <a:cxnSpLocks/>
            <a:stCxn id="11" idx="3"/>
            <a:endCxn id="18" idx="7"/>
          </p:cNvCxnSpPr>
          <p:nvPr/>
        </p:nvCxnSpPr>
        <p:spPr>
          <a:xfrm flipH="1">
            <a:off x="2453864" y="4931520"/>
            <a:ext cx="158720" cy="2415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FFACC5E-B612-2D2E-F1A8-E44C73F5BC08}"/>
              </a:ext>
            </a:extLst>
          </p:cNvPr>
          <p:cNvCxnSpPr>
            <a:cxnSpLocks/>
            <a:stCxn id="12" idx="5"/>
            <a:endCxn id="19" idx="1"/>
          </p:cNvCxnSpPr>
          <p:nvPr/>
        </p:nvCxnSpPr>
        <p:spPr>
          <a:xfrm>
            <a:off x="3550144" y="4930785"/>
            <a:ext cx="220600" cy="2289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8574F41-D229-BE6C-2264-1BE5C029AE9D}"/>
              </a:ext>
            </a:extLst>
          </p:cNvPr>
          <p:cNvCxnSpPr>
            <a:cxnSpLocks/>
            <a:stCxn id="14" idx="3"/>
            <a:endCxn id="19" idx="7"/>
          </p:cNvCxnSpPr>
          <p:nvPr/>
        </p:nvCxnSpPr>
        <p:spPr>
          <a:xfrm flipH="1">
            <a:off x="3962497" y="4931346"/>
            <a:ext cx="141701" cy="22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FC9126AB-EED6-BD66-D9C0-D609E07E1DEA}"/>
              </a:ext>
            </a:extLst>
          </p:cNvPr>
          <p:cNvCxnSpPr>
            <a:cxnSpLocks/>
            <a:stCxn id="15" idx="5"/>
            <a:endCxn id="22" idx="1"/>
          </p:cNvCxnSpPr>
          <p:nvPr/>
        </p:nvCxnSpPr>
        <p:spPr>
          <a:xfrm>
            <a:off x="5041758" y="4931346"/>
            <a:ext cx="222852" cy="228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FFFD279-A523-95CD-9785-F697191D651E}"/>
              </a:ext>
            </a:extLst>
          </p:cNvPr>
          <p:cNvCxnSpPr>
            <a:cxnSpLocks/>
            <a:stCxn id="16" idx="3"/>
            <a:endCxn id="22" idx="7"/>
          </p:cNvCxnSpPr>
          <p:nvPr/>
        </p:nvCxnSpPr>
        <p:spPr>
          <a:xfrm flipH="1">
            <a:off x="5456364" y="4931906"/>
            <a:ext cx="139448" cy="227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69DFB3E1-0674-2B74-BCC4-A0F18A94EDA8}"/>
              </a:ext>
            </a:extLst>
          </p:cNvPr>
          <p:cNvCxnSpPr>
            <a:cxnSpLocks/>
            <a:stCxn id="17" idx="5"/>
            <a:endCxn id="23" idx="1"/>
          </p:cNvCxnSpPr>
          <p:nvPr/>
        </p:nvCxnSpPr>
        <p:spPr>
          <a:xfrm>
            <a:off x="964581" y="5367409"/>
            <a:ext cx="562182" cy="207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C48805E9-07AC-AF65-0BAC-1AA1FF205D90}"/>
              </a:ext>
            </a:extLst>
          </p:cNvPr>
          <p:cNvCxnSpPr>
            <a:cxnSpLocks/>
            <a:stCxn id="18" idx="3"/>
            <a:endCxn id="23" idx="7"/>
          </p:cNvCxnSpPr>
          <p:nvPr/>
        </p:nvCxnSpPr>
        <p:spPr>
          <a:xfrm flipH="1">
            <a:off x="1718517" y="5364866"/>
            <a:ext cx="543594" cy="2105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D936DEF2-16EA-D2A2-9071-8AF4C70FA172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3962497" y="5351466"/>
            <a:ext cx="541815" cy="223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F21F5CF6-C535-07C9-A8A0-8A6CFF01C430}"/>
              </a:ext>
            </a:extLst>
          </p:cNvPr>
          <p:cNvCxnSpPr>
            <a:cxnSpLocks/>
            <a:stCxn id="22" idx="3"/>
            <a:endCxn id="24" idx="7"/>
          </p:cNvCxnSpPr>
          <p:nvPr/>
        </p:nvCxnSpPr>
        <p:spPr>
          <a:xfrm flipH="1">
            <a:off x="4696065" y="5351466"/>
            <a:ext cx="568545" cy="2239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5511D225-50F7-E0D9-C5CC-5577D9B102EC}"/>
              </a:ext>
            </a:extLst>
          </p:cNvPr>
          <p:cNvCxnSpPr>
            <a:cxnSpLocks/>
            <a:stCxn id="23" idx="5"/>
            <a:endCxn id="25" idx="1"/>
          </p:cNvCxnSpPr>
          <p:nvPr/>
        </p:nvCxnSpPr>
        <p:spPr>
          <a:xfrm>
            <a:off x="1718517" y="5767127"/>
            <a:ext cx="1315756" cy="202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0327FD58-DBEA-587E-1564-E2D18C9E57C0}"/>
              </a:ext>
            </a:extLst>
          </p:cNvPr>
          <p:cNvCxnSpPr>
            <a:cxnSpLocks/>
            <a:stCxn id="24" idx="3"/>
            <a:endCxn id="25" idx="7"/>
          </p:cNvCxnSpPr>
          <p:nvPr/>
        </p:nvCxnSpPr>
        <p:spPr>
          <a:xfrm flipH="1">
            <a:off x="3226025" y="5767127"/>
            <a:ext cx="1278287" cy="202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1A28467F-55FE-4735-4DDB-89CFCAC01331}"/>
              </a:ext>
            </a:extLst>
          </p:cNvPr>
          <p:cNvGrpSpPr/>
          <p:nvPr/>
        </p:nvGrpSpPr>
        <p:grpSpPr>
          <a:xfrm>
            <a:off x="10201352" y="1978847"/>
            <a:ext cx="1655026" cy="1147446"/>
            <a:chOff x="3360538" y="2658620"/>
            <a:chExt cx="709306" cy="491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95F3012A-70D7-B41C-11E9-CE0B8D6BB824}"/>
                    </a:ext>
                  </a:extLst>
                </p:cNvPr>
                <p:cNvSpPr/>
                <p:nvPr/>
              </p:nvSpPr>
              <p:spPr>
                <a:xfrm>
                  <a:off x="3360538" y="2658620"/>
                  <a:ext cx="189137" cy="189137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95F3012A-70D7-B41C-11E9-CE0B8D6BB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538" y="2658620"/>
                  <a:ext cx="189137" cy="18913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86F00BCA-0B8A-DA96-500B-5AF5926B831B}"/>
                    </a:ext>
                  </a:extLst>
                </p:cNvPr>
                <p:cNvSpPr/>
                <p:nvPr/>
              </p:nvSpPr>
              <p:spPr>
                <a:xfrm>
                  <a:off x="3880707" y="2659011"/>
                  <a:ext cx="189137" cy="189137"/>
                </a:xfrm>
                <a:prstGeom prst="ellipse">
                  <a:avLst/>
                </a:prstGeom>
                <a:solidFill>
                  <a:srgbClr val="CE7DF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3" name="椭圆 112">
                  <a:extLst>
                    <a:ext uri="{FF2B5EF4-FFF2-40B4-BE49-F238E27FC236}">
                      <a16:creationId xmlns:a16="http://schemas.microsoft.com/office/drawing/2014/main" id="{86F00BCA-0B8A-DA96-500B-5AF5926B83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707" y="2659011"/>
                  <a:ext cx="189137" cy="18913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8D626537-7E20-D3D3-5946-5D920F020B88}"/>
                    </a:ext>
                  </a:extLst>
                </p:cNvPr>
                <p:cNvSpPr/>
                <p:nvPr/>
              </p:nvSpPr>
              <p:spPr>
                <a:xfrm>
                  <a:off x="3636267" y="2961252"/>
                  <a:ext cx="189137" cy="189137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4" name="椭圆 113">
                  <a:extLst>
                    <a:ext uri="{FF2B5EF4-FFF2-40B4-BE49-F238E27FC236}">
                      <a16:creationId xmlns:a16="http://schemas.microsoft.com/office/drawing/2014/main" id="{8D626537-7E20-D3D3-5946-5D920F020B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267" y="2961252"/>
                  <a:ext cx="189137" cy="18913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AEF374B1-33FA-B660-E22E-20F1B57908B7}"/>
                </a:ext>
              </a:extLst>
            </p:cNvPr>
            <p:cNvCxnSpPr>
              <a:cxnSpLocks/>
              <a:stCxn id="112" idx="5"/>
              <a:endCxn id="114" idx="1"/>
            </p:cNvCxnSpPr>
            <p:nvPr/>
          </p:nvCxnSpPr>
          <p:spPr>
            <a:xfrm>
              <a:off x="3521976" y="2820058"/>
              <a:ext cx="141989" cy="1688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箭头连接符 115">
              <a:extLst>
                <a:ext uri="{FF2B5EF4-FFF2-40B4-BE49-F238E27FC236}">
                  <a16:creationId xmlns:a16="http://schemas.microsoft.com/office/drawing/2014/main" id="{97835AB6-4091-07BE-A759-B06A0CA03510}"/>
                </a:ext>
              </a:extLst>
            </p:cNvPr>
            <p:cNvCxnSpPr>
              <a:cxnSpLocks/>
              <a:stCxn id="113" idx="3"/>
              <a:endCxn id="114" idx="7"/>
            </p:cNvCxnSpPr>
            <p:nvPr/>
          </p:nvCxnSpPr>
          <p:spPr>
            <a:xfrm flipH="1">
              <a:off x="3797705" y="2820449"/>
              <a:ext cx="110701" cy="1685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7D801A26-73FB-6844-E36B-77F9308959CE}"/>
                  </a:ext>
                </a:extLst>
              </p:cNvPr>
              <p:cNvSpPr txBox="1"/>
              <p:nvPr/>
            </p:nvSpPr>
            <p:spPr>
              <a:xfrm>
                <a:off x="6670979" y="4789335"/>
                <a:ext cx="4510566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checks, so prover 2 can encode a failed check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func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7" name="文本框 206">
                <a:extLst>
                  <a:ext uri="{FF2B5EF4-FFF2-40B4-BE49-F238E27FC236}">
                    <a16:creationId xmlns:a16="http://schemas.microsoft.com/office/drawing/2014/main" id="{7D801A26-73FB-6844-E36B-77F930895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979" y="4789335"/>
                <a:ext cx="4510566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组合 33">
            <a:extLst>
              <a:ext uri="{FF2B5EF4-FFF2-40B4-BE49-F238E27FC236}">
                <a16:creationId xmlns:a16="http://schemas.microsoft.com/office/drawing/2014/main" id="{2EB4A592-FEBF-BA85-5880-9554D4D1D394}"/>
              </a:ext>
            </a:extLst>
          </p:cNvPr>
          <p:cNvGrpSpPr/>
          <p:nvPr/>
        </p:nvGrpSpPr>
        <p:grpSpPr>
          <a:xfrm>
            <a:off x="337081" y="4698932"/>
            <a:ext cx="1016988" cy="708191"/>
            <a:chOff x="487850" y="4851332"/>
            <a:chExt cx="1016988" cy="708191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99BE9AA8-D97D-ABD8-6DA3-F4ABF2F4A03C}"/>
                </a:ext>
              </a:extLst>
            </p:cNvPr>
            <p:cNvSpPr/>
            <p:nvPr/>
          </p:nvSpPr>
          <p:spPr>
            <a:xfrm>
              <a:off x="487850" y="4851332"/>
              <a:ext cx="271181" cy="271181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FC46CD2-BE74-6D9D-1C6E-2AB648FF9FE1}"/>
                </a:ext>
              </a:extLst>
            </p:cNvPr>
            <p:cNvSpPr/>
            <p:nvPr/>
          </p:nvSpPr>
          <p:spPr>
            <a:xfrm>
              <a:off x="1233657" y="4851892"/>
              <a:ext cx="271181" cy="271181"/>
            </a:xfrm>
            <a:prstGeom prst="ellips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5D941B75-4C64-5D87-C50E-7C4E52ED4A02}"/>
                </a:ext>
              </a:extLst>
            </p:cNvPr>
            <p:cNvSpPr/>
            <p:nvPr/>
          </p:nvSpPr>
          <p:spPr>
            <a:xfrm>
              <a:off x="885514" y="5288342"/>
              <a:ext cx="271181" cy="2711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5A91F2C-3771-A124-BDE2-24B7D7512319}"/>
                </a:ext>
              </a:extLst>
            </p:cNvPr>
            <p:cNvCxnSpPr>
              <a:stCxn id="3" idx="5"/>
              <a:endCxn id="20" idx="1"/>
            </p:cNvCxnSpPr>
            <p:nvPr/>
          </p:nvCxnSpPr>
          <p:spPr>
            <a:xfrm>
              <a:off x="719317" y="5082799"/>
              <a:ext cx="205911" cy="2452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969520FF-1551-269B-94B9-DEE4D915241C}"/>
                </a:ext>
              </a:extLst>
            </p:cNvPr>
            <p:cNvCxnSpPr>
              <a:cxnSpLocks/>
              <a:stCxn id="5" idx="3"/>
              <a:endCxn id="20" idx="7"/>
            </p:cNvCxnSpPr>
            <p:nvPr/>
          </p:nvCxnSpPr>
          <p:spPr>
            <a:xfrm flipH="1">
              <a:off x="1116981" y="5083359"/>
              <a:ext cx="156389" cy="2446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74F391C-1148-EE7B-5FDC-2C7D72F81D4A}"/>
              </a:ext>
            </a:extLst>
          </p:cNvPr>
          <p:cNvGrpSpPr/>
          <p:nvPr/>
        </p:nvGrpSpPr>
        <p:grpSpPr>
          <a:xfrm>
            <a:off x="1828399" y="4702035"/>
            <a:ext cx="1016988" cy="705088"/>
            <a:chOff x="1979464" y="4851892"/>
            <a:chExt cx="1016988" cy="70508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8D0CD5CE-0279-49D2-A649-32F4CDD9A4E2}"/>
                </a:ext>
              </a:extLst>
            </p:cNvPr>
            <p:cNvSpPr/>
            <p:nvPr/>
          </p:nvSpPr>
          <p:spPr>
            <a:xfrm>
              <a:off x="1979464" y="4851892"/>
              <a:ext cx="271181" cy="271181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DA3F5C2-D625-E60B-7259-750D78CF97C8}"/>
                </a:ext>
              </a:extLst>
            </p:cNvPr>
            <p:cNvSpPr/>
            <p:nvPr/>
          </p:nvSpPr>
          <p:spPr>
            <a:xfrm>
              <a:off x="2725271" y="4852453"/>
              <a:ext cx="271181" cy="271181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5569DD7-E9F4-88C3-5292-AB4E0E32BC52}"/>
                </a:ext>
              </a:extLst>
            </p:cNvPr>
            <p:cNvSpPr/>
            <p:nvPr/>
          </p:nvSpPr>
          <p:spPr>
            <a:xfrm>
              <a:off x="2374797" y="5285799"/>
              <a:ext cx="271181" cy="2711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9D56ECE-08B0-B255-FB46-333051748D4E}"/>
                </a:ext>
              </a:extLst>
            </p:cNvPr>
            <p:cNvCxnSpPr>
              <a:cxnSpLocks/>
              <a:stCxn id="42" idx="5"/>
              <a:endCxn id="44" idx="1"/>
            </p:cNvCxnSpPr>
            <p:nvPr/>
          </p:nvCxnSpPr>
          <p:spPr>
            <a:xfrm>
              <a:off x="2210931" y="5083359"/>
              <a:ext cx="203581" cy="2421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E7692BE3-FD63-F83C-7B4B-0672B8F90B74}"/>
                </a:ext>
              </a:extLst>
            </p:cNvPr>
            <p:cNvCxnSpPr>
              <a:cxnSpLocks/>
              <a:stCxn id="43" idx="3"/>
              <a:endCxn id="44" idx="7"/>
            </p:cNvCxnSpPr>
            <p:nvPr/>
          </p:nvCxnSpPr>
          <p:spPr>
            <a:xfrm flipH="1">
              <a:off x="2606264" y="5083920"/>
              <a:ext cx="158720" cy="2415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2F9942C7-EFDB-8F9E-C8CE-564594D05F78}"/>
              </a:ext>
            </a:extLst>
          </p:cNvPr>
          <p:cNvGrpSpPr/>
          <p:nvPr/>
        </p:nvGrpSpPr>
        <p:grpSpPr>
          <a:xfrm>
            <a:off x="3318785" y="4697638"/>
            <a:ext cx="1016987" cy="691862"/>
            <a:chOff x="3471078" y="4851718"/>
            <a:chExt cx="1016987" cy="69186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6E68E14-50D5-F931-CEB9-F2B53652BB74}"/>
                </a:ext>
              </a:extLst>
            </p:cNvPr>
            <p:cNvSpPr/>
            <p:nvPr/>
          </p:nvSpPr>
          <p:spPr>
            <a:xfrm>
              <a:off x="3471078" y="4851718"/>
              <a:ext cx="271181" cy="271181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7687383-2040-594A-0D25-FD0A451B8200}"/>
                </a:ext>
              </a:extLst>
            </p:cNvPr>
            <p:cNvSpPr/>
            <p:nvPr/>
          </p:nvSpPr>
          <p:spPr>
            <a:xfrm>
              <a:off x="4216884" y="4852278"/>
              <a:ext cx="271181" cy="271181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5D60774A-0AA4-BC47-B22E-EF5C17414E70}"/>
                </a:ext>
              </a:extLst>
            </p:cNvPr>
            <p:cNvSpPr/>
            <p:nvPr/>
          </p:nvSpPr>
          <p:spPr>
            <a:xfrm>
              <a:off x="3883430" y="5272399"/>
              <a:ext cx="271181" cy="2711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36BF6624-AD76-C764-B4D8-3E5986ABE941}"/>
                </a:ext>
              </a:extLst>
            </p:cNvPr>
            <p:cNvCxnSpPr>
              <a:cxnSpLocks/>
              <a:stCxn id="48" idx="5"/>
              <a:endCxn id="50" idx="1"/>
            </p:cNvCxnSpPr>
            <p:nvPr/>
          </p:nvCxnSpPr>
          <p:spPr>
            <a:xfrm>
              <a:off x="3702544" y="5083185"/>
              <a:ext cx="220600" cy="2289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F4C50DD9-4E7F-D227-EE03-D6B27AA27741}"/>
                </a:ext>
              </a:extLst>
            </p:cNvPr>
            <p:cNvCxnSpPr>
              <a:cxnSpLocks/>
              <a:stCxn id="49" idx="3"/>
              <a:endCxn id="50" idx="7"/>
            </p:cNvCxnSpPr>
            <p:nvPr/>
          </p:nvCxnSpPr>
          <p:spPr>
            <a:xfrm flipH="1">
              <a:off x="4114897" y="5083746"/>
              <a:ext cx="141701" cy="228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5201377-E24E-BFA5-07DC-E0E23CEB50D2}"/>
              </a:ext>
            </a:extLst>
          </p:cNvPr>
          <p:cNvGrpSpPr/>
          <p:nvPr/>
        </p:nvGrpSpPr>
        <p:grpSpPr>
          <a:xfrm>
            <a:off x="4812955" y="4698198"/>
            <a:ext cx="1016988" cy="691302"/>
            <a:chOff x="4962691" y="4852278"/>
            <a:chExt cx="1016988" cy="69130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171878D0-E640-C66F-0B98-F45271C3CCB2}"/>
                </a:ext>
              </a:extLst>
            </p:cNvPr>
            <p:cNvSpPr/>
            <p:nvPr/>
          </p:nvSpPr>
          <p:spPr>
            <a:xfrm>
              <a:off x="4962691" y="4852278"/>
              <a:ext cx="271181" cy="271181"/>
            </a:xfrm>
            <a:prstGeom prst="ellipse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EA7D051-FD34-7568-54A7-53D663639478}"/>
                </a:ext>
              </a:extLst>
            </p:cNvPr>
            <p:cNvSpPr/>
            <p:nvPr/>
          </p:nvSpPr>
          <p:spPr>
            <a:xfrm>
              <a:off x="5708498" y="4852839"/>
              <a:ext cx="271181" cy="271181"/>
            </a:xfrm>
            <a:prstGeom prst="ellipse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A08562B2-37A4-6BD6-7C59-BFA9F24185CC}"/>
                </a:ext>
              </a:extLst>
            </p:cNvPr>
            <p:cNvSpPr/>
            <p:nvPr/>
          </p:nvSpPr>
          <p:spPr>
            <a:xfrm>
              <a:off x="5377297" y="5272399"/>
              <a:ext cx="271181" cy="2711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88F81DE1-C1B8-BFD1-D2F6-F30E766535D6}"/>
                </a:ext>
              </a:extLst>
            </p:cNvPr>
            <p:cNvCxnSpPr>
              <a:cxnSpLocks/>
              <a:stCxn id="54" idx="5"/>
              <a:endCxn id="56" idx="1"/>
            </p:cNvCxnSpPr>
            <p:nvPr/>
          </p:nvCxnSpPr>
          <p:spPr>
            <a:xfrm>
              <a:off x="5194158" y="5083746"/>
              <a:ext cx="222852" cy="2283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D99510A2-6DAB-8AA8-EA4B-E24D5E13D8BD}"/>
                </a:ext>
              </a:extLst>
            </p:cNvPr>
            <p:cNvCxnSpPr>
              <a:cxnSpLocks/>
              <a:stCxn id="55" idx="3"/>
              <a:endCxn id="56" idx="7"/>
            </p:cNvCxnSpPr>
            <p:nvPr/>
          </p:nvCxnSpPr>
          <p:spPr>
            <a:xfrm flipH="1">
              <a:off x="5608764" y="5084306"/>
              <a:ext cx="139448" cy="2278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8F1E14D-DD98-EC09-50F0-A27E37F5FFD6}"/>
              </a:ext>
            </a:extLst>
          </p:cNvPr>
          <p:cNvGrpSpPr/>
          <p:nvPr/>
        </p:nvGrpSpPr>
        <p:grpSpPr>
          <a:xfrm>
            <a:off x="733920" y="5143104"/>
            <a:ext cx="1760464" cy="673442"/>
            <a:chOff x="885514" y="5285799"/>
            <a:chExt cx="1760464" cy="67344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09DEF6B0-7764-9094-4275-C0C76A6A2ED3}"/>
                </a:ext>
              </a:extLst>
            </p:cNvPr>
            <p:cNvSpPr/>
            <p:nvPr/>
          </p:nvSpPr>
          <p:spPr>
            <a:xfrm>
              <a:off x="885514" y="5288342"/>
              <a:ext cx="271181" cy="27118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ECA77215-4099-914C-56E2-7AB062A00B45}"/>
                </a:ext>
              </a:extLst>
            </p:cNvPr>
            <p:cNvSpPr/>
            <p:nvPr/>
          </p:nvSpPr>
          <p:spPr>
            <a:xfrm>
              <a:off x="2374797" y="5285799"/>
              <a:ext cx="271181" cy="27118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D6C9DD2-D204-E968-28D0-DFE25B914345}"/>
                </a:ext>
              </a:extLst>
            </p:cNvPr>
            <p:cNvSpPr/>
            <p:nvPr/>
          </p:nvSpPr>
          <p:spPr>
            <a:xfrm>
              <a:off x="1639450" y="5688060"/>
              <a:ext cx="271181" cy="27118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F68EDAD4-77E2-9126-38E8-B94766B91D0D}"/>
                </a:ext>
              </a:extLst>
            </p:cNvPr>
            <p:cNvCxnSpPr>
              <a:cxnSpLocks/>
              <a:stCxn id="60" idx="5"/>
              <a:endCxn id="62" idx="1"/>
            </p:cNvCxnSpPr>
            <p:nvPr/>
          </p:nvCxnSpPr>
          <p:spPr>
            <a:xfrm>
              <a:off x="1116981" y="5519809"/>
              <a:ext cx="562182" cy="2079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B06A9728-55DF-0D84-D9C9-B2FF93B512E0}"/>
                </a:ext>
              </a:extLst>
            </p:cNvPr>
            <p:cNvCxnSpPr>
              <a:cxnSpLocks/>
              <a:stCxn id="61" idx="3"/>
              <a:endCxn id="62" idx="7"/>
            </p:cNvCxnSpPr>
            <p:nvPr/>
          </p:nvCxnSpPr>
          <p:spPr>
            <a:xfrm flipH="1">
              <a:off x="1870917" y="5517266"/>
              <a:ext cx="543594" cy="2105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97BDC024-5328-EB60-3754-38A739170DA3}"/>
              </a:ext>
            </a:extLst>
          </p:cNvPr>
          <p:cNvGrpSpPr/>
          <p:nvPr/>
        </p:nvGrpSpPr>
        <p:grpSpPr>
          <a:xfrm>
            <a:off x="3731030" y="5111705"/>
            <a:ext cx="1765048" cy="686842"/>
            <a:chOff x="3883430" y="5272399"/>
            <a:chExt cx="1765048" cy="68684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FEC9C12-B9EA-95FA-60E7-582DA378CFC1}"/>
                </a:ext>
              </a:extLst>
            </p:cNvPr>
            <p:cNvSpPr/>
            <p:nvPr/>
          </p:nvSpPr>
          <p:spPr>
            <a:xfrm>
              <a:off x="3883430" y="5272399"/>
              <a:ext cx="271181" cy="27118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1C61648-E870-9BBC-FAF3-AD87769F1005}"/>
                </a:ext>
              </a:extLst>
            </p:cNvPr>
            <p:cNvSpPr/>
            <p:nvPr/>
          </p:nvSpPr>
          <p:spPr>
            <a:xfrm>
              <a:off x="5377297" y="5272399"/>
              <a:ext cx="271181" cy="2711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0E4819F4-DF83-3AE6-A146-FE4B7D810206}"/>
                </a:ext>
              </a:extLst>
            </p:cNvPr>
            <p:cNvSpPr/>
            <p:nvPr/>
          </p:nvSpPr>
          <p:spPr>
            <a:xfrm>
              <a:off x="4616999" y="5688060"/>
              <a:ext cx="271181" cy="271181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49CBEC90-A0BD-8270-8FE3-42432277AF51}"/>
                </a:ext>
              </a:extLst>
            </p:cNvPr>
            <p:cNvCxnSpPr>
              <a:cxnSpLocks/>
              <a:stCxn id="66" idx="5"/>
              <a:endCxn id="68" idx="1"/>
            </p:cNvCxnSpPr>
            <p:nvPr/>
          </p:nvCxnSpPr>
          <p:spPr>
            <a:xfrm>
              <a:off x="4114897" y="5503866"/>
              <a:ext cx="541815" cy="223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1C7242C5-6F0A-7D2E-5A1E-CB78A5E2628F}"/>
                </a:ext>
              </a:extLst>
            </p:cNvPr>
            <p:cNvCxnSpPr>
              <a:cxnSpLocks/>
              <a:stCxn id="67" idx="3"/>
              <a:endCxn id="68" idx="7"/>
            </p:cNvCxnSpPr>
            <p:nvPr/>
          </p:nvCxnSpPr>
          <p:spPr>
            <a:xfrm flipH="1">
              <a:off x="4848465" y="5503866"/>
              <a:ext cx="568545" cy="223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椭圆 71">
            <a:extLst>
              <a:ext uri="{FF2B5EF4-FFF2-40B4-BE49-F238E27FC236}">
                <a16:creationId xmlns:a16="http://schemas.microsoft.com/office/drawing/2014/main" id="{4C0D88F5-315C-B6C8-AD3E-B33CA94916AD}"/>
              </a:ext>
            </a:extLst>
          </p:cNvPr>
          <p:cNvSpPr/>
          <p:nvPr/>
        </p:nvSpPr>
        <p:spPr>
          <a:xfrm>
            <a:off x="2994558" y="5932467"/>
            <a:ext cx="271181" cy="271181"/>
          </a:xfrm>
          <a:prstGeom prst="ellips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C2346EF-778F-D9FE-F186-B75CB5998B2B}"/>
                  </a:ext>
                </a:extLst>
              </p:cNvPr>
              <p:cNvSpPr txBox="1"/>
              <p:nvPr/>
            </p:nvSpPr>
            <p:spPr>
              <a:xfrm>
                <a:off x="4709027" y="5534324"/>
                <a:ext cx="785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index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C2346EF-778F-D9FE-F186-B75CB5998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27" y="5534324"/>
                <a:ext cx="7855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E4FB7F34-216A-B90C-C263-A74383CE6F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25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72" grpId="0" animBg="1"/>
      <p:bldP spid="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Circuit Complexity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2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B55BB0-04E9-4F3C-D944-E0C903EF6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(Some of the considerable efforts!)</a:t>
            </a:r>
          </a:p>
        </p:txBody>
      </p:sp>
      <p:pic>
        <p:nvPicPr>
          <p:cNvPr id="1026" name="Picture 2" descr="Hand drawn professor cartoon illustration">
            <a:extLst>
              <a:ext uri="{FF2B5EF4-FFF2-40B4-BE49-F238E27FC236}">
                <a16:creationId xmlns:a16="http://schemas.microsoft.com/office/drawing/2014/main" id="{F39D3DDE-4141-6D66-49A3-BBB0E292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9" y="3348600"/>
            <a:ext cx="3054176" cy="305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2F18E282-8DC7-5483-1E01-F160862849C7}"/>
                  </a:ext>
                </a:extLst>
              </p:cNvPr>
              <p:cNvSpPr/>
              <p:nvPr/>
            </p:nvSpPr>
            <p:spPr>
              <a:xfrm>
                <a:off x="2240207" y="2372925"/>
                <a:ext cx="3788228" cy="813916"/>
              </a:xfrm>
              <a:prstGeom prst="wedgeRoundRectCallout">
                <a:avLst>
                  <a:gd name="adj1" fmla="val -49480"/>
                  <a:gd name="adj2" fmla="val 13163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Let’s try to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super-polynomial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size.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对话气泡: 圆角矩形 3">
                <a:extLst>
                  <a:ext uri="{FF2B5EF4-FFF2-40B4-BE49-F238E27FC236}">
                    <a16:creationId xmlns:a16="http://schemas.microsoft.com/office/drawing/2014/main" id="{2F18E282-8DC7-5483-1E01-F16086284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07" y="2372925"/>
                <a:ext cx="3788228" cy="813916"/>
              </a:xfrm>
              <a:prstGeom prst="wedgeRoundRectCallout">
                <a:avLst>
                  <a:gd name="adj1" fmla="val -49480"/>
                  <a:gd name="adj2" fmla="val 13163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F339909-B77E-4FED-3A51-895A76EA5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27" y="3556023"/>
            <a:ext cx="1831808" cy="1933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DB5B2AC-016D-5B03-CA80-BBBBEB1CEDB1}"/>
                  </a:ext>
                </a:extLst>
              </p:cNvPr>
              <p:cNvSpPr/>
              <p:nvPr/>
            </p:nvSpPr>
            <p:spPr>
              <a:xfrm>
                <a:off x="3981305" y="5609342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DB5B2AC-016D-5B03-CA80-BBBBEB1CE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05" y="5609342"/>
                <a:ext cx="2262451" cy="63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8E712558-718D-7076-E3EA-91621C7CF210}"/>
              </a:ext>
            </a:extLst>
          </p:cNvPr>
          <p:cNvGrpSpPr/>
          <p:nvPr/>
        </p:nvGrpSpPr>
        <p:grpSpPr>
          <a:xfrm>
            <a:off x="6551525" y="2272442"/>
            <a:ext cx="5014128" cy="1421840"/>
            <a:chOff x="6551525" y="2272442"/>
            <a:chExt cx="5014128" cy="1421840"/>
          </a:xfrm>
        </p:grpSpPr>
        <p:sp>
          <p:nvSpPr>
            <p:cNvPr id="10" name="思想气泡: 云 9">
              <a:extLst>
                <a:ext uri="{FF2B5EF4-FFF2-40B4-BE49-F238E27FC236}">
                  <a16:creationId xmlns:a16="http://schemas.microsoft.com/office/drawing/2014/main" id="{8481E78B-42A1-1D38-B210-656119CBEB91}"/>
                </a:ext>
              </a:extLst>
            </p:cNvPr>
            <p:cNvSpPr/>
            <p:nvPr/>
          </p:nvSpPr>
          <p:spPr>
            <a:xfrm>
              <a:off x="6551525" y="2272442"/>
              <a:ext cx="5014128" cy="1421840"/>
            </a:xfrm>
            <a:prstGeom prst="cloudCallout">
              <a:avLst>
                <a:gd name="adj1" fmla="val -51784"/>
                <a:gd name="adj2" fmla="val 4937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A3BE41B-FB1A-575E-3979-251280262D81}"/>
                </a:ext>
              </a:extLst>
            </p:cNvPr>
            <p:cNvSpPr txBox="1"/>
            <p:nvPr/>
          </p:nvSpPr>
          <p:spPr>
            <a:xfrm>
              <a:off x="7017277" y="2490165"/>
              <a:ext cx="44424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Circuits are 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combinatorial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objects. So maybe </a:t>
              </a:r>
              <a:r>
                <a:rPr lang="en-US" altLang="zh-CN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combinatorialists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would figure out a way to manipulate them.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0B7CBFF-895A-D224-F3B9-55E414218857}"/>
              </a:ext>
            </a:extLst>
          </p:cNvPr>
          <p:cNvGrpSpPr/>
          <p:nvPr/>
        </p:nvGrpSpPr>
        <p:grpSpPr>
          <a:xfrm>
            <a:off x="6374332" y="4438677"/>
            <a:ext cx="5376418" cy="1226928"/>
            <a:chOff x="6374332" y="4438677"/>
            <a:chExt cx="5376418" cy="1226928"/>
          </a:xfrm>
        </p:grpSpPr>
        <p:sp>
          <p:nvSpPr>
            <p:cNvPr id="12" name="思想气泡: 云 11">
              <a:extLst>
                <a:ext uri="{FF2B5EF4-FFF2-40B4-BE49-F238E27FC236}">
                  <a16:creationId xmlns:a16="http://schemas.microsoft.com/office/drawing/2014/main" id="{BED27075-72DA-D2C3-ADAF-8C7FD50FE06C}"/>
                </a:ext>
              </a:extLst>
            </p:cNvPr>
            <p:cNvSpPr/>
            <p:nvPr/>
          </p:nvSpPr>
          <p:spPr>
            <a:xfrm>
              <a:off x="6374332" y="4438677"/>
              <a:ext cx="5376418" cy="1226928"/>
            </a:xfrm>
            <a:prstGeom prst="cloudCallout">
              <a:avLst>
                <a:gd name="adj1" fmla="val -49728"/>
                <a:gd name="adj2" fmla="val -5545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FC2EC9E6-476B-C1E2-2F48-5CA938F13A83}"/>
                    </a:ext>
                  </a:extLst>
                </p:cNvPr>
                <p:cNvSpPr txBox="1"/>
                <p:nvPr/>
              </p:nvSpPr>
              <p:spPr>
                <a:xfrm>
                  <a:off x="6872465" y="4630127"/>
                  <a:ext cx="471616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Yet, circuits are 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strong enough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Poly-time languages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⊆</m:t>
                      </m:r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poly-size circuits.</a:t>
                  </a:r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FC2EC9E6-476B-C1E2-2F48-5CA938F13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2465" y="4630127"/>
                  <a:ext cx="4716163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292" t="-4310" r="-2842" b="-1551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ABB08518-C210-1A88-53FC-A673E1861568}"/>
              </a:ext>
            </a:extLst>
          </p:cNvPr>
          <p:cNvSpPr txBox="1"/>
          <p:nvPr/>
        </p:nvSpPr>
        <p:spPr>
          <a:xfrm>
            <a:off x="0" y="6550223"/>
            <a:ext cx="873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https://freepik.com/free-vector/hand-drawn-professor-cartoon-illustration_63345069.htm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A2978EF-6CD3-1FEB-8A23-CC16CC8A941E}"/>
                  </a:ext>
                </a:extLst>
              </p:cNvPr>
              <p:cNvSpPr txBox="1"/>
              <p:nvPr/>
            </p:nvSpPr>
            <p:spPr>
              <a:xfrm>
                <a:off x="6712168" y="3552494"/>
                <a:ext cx="5164522" cy="24314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Li’s Idea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post-order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compressed,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Works for almost every input length, simpler proofs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A2978EF-6CD3-1FEB-8A23-CC16CC8A9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68" y="3552494"/>
                <a:ext cx="5164522" cy="2431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D649199-ED06-71F3-37DD-00A5EAC7D7CF}"/>
                  </a:ext>
                </a:extLst>
              </p:cNvPr>
              <p:cNvSpPr txBox="1"/>
              <p:nvPr/>
            </p:nvSpPr>
            <p:spPr>
              <a:xfrm>
                <a:off x="6712168" y="3552495"/>
                <a:ext cx="5164522" cy="2431435"/>
              </a:xfrm>
              <a:prstGeom prst="rect">
                <a:avLst/>
              </a:prstGeom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Li’s Idea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post-order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Korten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compressed,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unconditionally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Works for almost every input length, simpler proofs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5D649199-ED06-71F3-37DD-00A5EAC7D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68" y="3552495"/>
                <a:ext cx="5164522" cy="2431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But prover 1 needs to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send too many bits!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Indeed, the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History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𝒜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really a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brute-force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might be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exponential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72A5408-94C9-8055-D520-542BBCE3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5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E4FB7F34-216A-B90C-C263-A74383CE6F72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26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018396-BF2F-AA5F-A867-453D3E37077A}"/>
                  </a:ext>
                </a:extLst>
              </p:cNvPr>
              <p:cNvSpPr txBox="1"/>
              <p:nvPr/>
            </p:nvSpPr>
            <p:spPr>
              <a:xfrm>
                <a:off x="315310" y="3552495"/>
                <a:ext cx="6118597" cy="243143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en-US" altLang="zh-CN" sz="3200" b="1" dirty="0">
                    <a:solidFill>
                      <a:srgbClr val="F165D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’s Idea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Win-win analysis: if the circuit complexity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small, then Prover 1 can send a small circuit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; otherwise use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solve a larger input length!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Only infinitely often lower bounds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C018396-BF2F-AA5F-A867-453D3E37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10" y="3552495"/>
                <a:ext cx="6118597" cy="24314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6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Li’s Insight: History in post-order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F38EB0D4-1314-267D-64E4-7D0CA2FDFA44}"/>
              </a:ext>
            </a:extLst>
          </p:cNvPr>
          <p:cNvGrpSpPr/>
          <p:nvPr/>
        </p:nvGrpSpPr>
        <p:grpSpPr>
          <a:xfrm>
            <a:off x="451171" y="4438750"/>
            <a:ext cx="1452880" cy="1825478"/>
            <a:chOff x="7849744" y="4724210"/>
            <a:chExt cx="1452880" cy="1825478"/>
          </a:xfrm>
        </p:grpSpPr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1717D712-1B05-FE29-EFF7-5A404642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399" y="4724210"/>
              <a:ext cx="1353570" cy="14561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B80C7F19-071E-2F62-4B5A-B4C0CFC09752}"/>
                </a:ext>
              </a:extLst>
            </p:cNvPr>
            <p:cNvSpPr txBox="1"/>
            <p:nvPr/>
          </p:nvSpPr>
          <p:spPr>
            <a:xfrm>
              <a:off x="7849744" y="6180356"/>
              <a:ext cx="145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Zeyong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Li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文本框 110">
            <a:extLst>
              <a:ext uri="{FF2B5EF4-FFF2-40B4-BE49-F238E27FC236}">
                <a16:creationId xmlns:a16="http://schemas.microsoft.com/office/drawing/2014/main" id="{F1095C04-47A7-A545-942B-C92F6D814157}"/>
              </a:ext>
            </a:extLst>
          </p:cNvPr>
          <p:cNvSpPr txBox="1"/>
          <p:nvPr/>
        </p:nvSpPr>
        <p:spPr>
          <a:xfrm>
            <a:off x="0" y="6550223"/>
            <a:ext cx="536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</a:t>
            </a:r>
            <a:r>
              <a:rPr lang="en-US" altLang="zh-CN" sz="14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Li: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https://sites.google.com/view/zeyong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对话气泡: 圆角矩形 111">
                <a:extLst>
                  <a:ext uri="{FF2B5EF4-FFF2-40B4-BE49-F238E27FC236}">
                    <a16:creationId xmlns:a16="http://schemas.microsoft.com/office/drawing/2014/main" id="{8A03EE76-EFD0-0C8E-9CA0-C975E469EA3A}"/>
                  </a:ext>
                </a:extLst>
              </p:cNvPr>
              <p:cNvSpPr/>
              <p:nvPr/>
            </p:nvSpPr>
            <p:spPr>
              <a:xfrm>
                <a:off x="2423904" y="4795542"/>
                <a:ext cx="4266533" cy="1306614"/>
              </a:xfrm>
              <a:prstGeom prst="wedgeRoundRectCallout">
                <a:avLst>
                  <a:gd name="adj1" fmla="val -61842"/>
                  <a:gd name="adj2" fmla="val -37069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Observation:</a:t>
                </a:r>
              </a:p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represent the whole history using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nodes!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对话气泡: 圆角矩形 111">
                <a:extLst>
                  <a:ext uri="{FF2B5EF4-FFF2-40B4-BE49-F238E27FC236}">
                    <a16:creationId xmlns:a16="http://schemas.microsoft.com/office/drawing/2014/main" id="{8A03EE76-EFD0-0C8E-9CA0-C975E469E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904" y="4795542"/>
                <a:ext cx="4266533" cy="1306614"/>
              </a:xfrm>
              <a:prstGeom prst="wedgeRoundRectCallout">
                <a:avLst>
                  <a:gd name="adj1" fmla="val -61842"/>
                  <a:gd name="adj2" fmla="val -3706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F9FABE39-DCD5-937B-4215-FAFAE8F402E0}"/>
              </a:ext>
            </a:extLst>
          </p:cNvPr>
          <p:cNvGrpSpPr/>
          <p:nvPr/>
        </p:nvGrpSpPr>
        <p:grpSpPr>
          <a:xfrm>
            <a:off x="451171" y="1954086"/>
            <a:ext cx="9064284" cy="616713"/>
            <a:chOff x="838200" y="2245519"/>
            <a:chExt cx="9064284" cy="61671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00C663F-D858-6372-AD96-5863C5D65B7E}"/>
                </a:ext>
              </a:extLst>
            </p:cNvPr>
            <p:cNvSpPr/>
            <p:nvPr/>
          </p:nvSpPr>
          <p:spPr>
            <a:xfrm>
              <a:off x="838200" y="2653236"/>
              <a:ext cx="9064284" cy="208996"/>
            </a:xfrm>
            <a:prstGeom prst="rect">
              <a:avLst/>
            </a:prstGeom>
            <a:gradFill>
              <a:gsLst>
                <a:gs pos="85307">
                  <a:srgbClr val="0070C0"/>
                </a:gs>
                <a:gs pos="71000">
                  <a:srgbClr val="00B0F0"/>
                </a:gs>
                <a:gs pos="29000">
                  <a:srgbClr val="FFFF00"/>
                </a:gs>
                <a:gs pos="14000">
                  <a:srgbClr val="FFC000"/>
                </a:gs>
                <a:gs pos="0">
                  <a:srgbClr val="FF0000"/>
                </a:gs>
                <a:gs pos="57000">
                  <a:srgbClr val="00B050"/>
                </a:gs>
                <a:gs pos="43000">
                  <a:srgbClr val="92D050"/>
                </a:gs>
                <a:gs pos="100000">
                  <a:srgbClr val="002060"/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A449283-AB0A-C21D-4D8F-7D220E4B3F85}"/>
                    </a:ext>
                  </a:extLst>
                </p:cNvPr>
                <p:cNvSpPr txBox="1"/>
                <p:nvPr/>
              </p:nvSpPr>
              <p:spPr>
                <a:xfrm>
                  <a:off x="1663398" y="2245519"/>
                  <a:ext cx="4820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the naïve “hard string” of length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2A449283-AB0A-C21D-4D8F-7D220E4B3F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398" y="2245519"/>
                  <a:ext cx="4820421" cy="369332"/>
                </a:xfrm>
                <a:prstGeom prst="rect">
                  <a:avLst/>
                </a:prstGeom>
                <a:blipFill>
                  <a:blip r:embed="rId3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2" name="椭圆 151">
            <a:extLst>
              <a:ext uri="{FF2B5EF4-FFF2-40B4-BE49-F238E27FC236}">
                <a16:creationId xmlns:a16="http://schemas.microsoft.com/office/drawing/2014/main" id="{74862A2B-2106-77F8-99FB-2AE29A4A2860}"/>
              </a:ext>
            </a:extLst>
          </p:cNvPr>
          <p:cNvSpPr/>
          <p:nvPr/>
        </p:nvSpPr>
        <p:spPr>
          <a:xfrm>
            <a:off x="436103" y="2691687"/>
            <a:ext cx="214882" cy="214882"/>
          </a:xfrm>
          <a:prstGeom prst="ellipse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B5918B52-6C1F-BC5D-0A65-76F50D302630}"/>
              </a:ext>
            </a:extLst>
          </p:cNvPr>
          <p:cNvSpPr/>
          <p:nvPr/>
        </p:nvSpPr>
        <p:spPr>
          <a:xfrm>
            <a:off x="1027076" y="2692131"/>
            <a:ext cx="214882" cy="214882"/>
          </a:xfrm>
          <a:prstGeom prst="ellipse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椭圆 153">
            <a:extLst>
              <a:ext uri="{FF2B5EF4-FFF2-40B4-BE49-F238E27FC236}">
                <a16:creationId xmlns:a16="http://schemas.microsoft.com/office/drawing/2014/main" id="{9C573503-77D1-967C-BF30-6095054D7D87}"/>
              </a:ext>
            </a:extLst>
          </p:cNvPr>
          <p:cNvSpPr/>
          <p:nvPr/>
        </p:nvSpPr>
        <p:spPr>
          <a:xfrm>
            <a:off x="1618049" y="2692131"/>
            <a:ext cx="214882" cy="214882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椭圆 154">
            <a:extLst>
              <a:ext uri="{FF2B5EF4-FFF2-40B4-BE49-F238E27FC236}">
                <a16:creationId xmlns:a16="http://schemas.microsoft.com/office/drawing/2014/main" id="{9CED82FA-3313-EEC0-F444-3DF658F41E2D}"/>
              </a:ext>
            </a:extLst>
          </p:cNvPr>
          <p:cNvSpPr/>
          <p:nvPr/>
        </p:nvSpPr>
        <p:spPr>
          <a:xfrm>
            <a:off x="2209022" y="2692575"/>
            <a:ext cx="214882" cy="214882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AC098D3A-13F6-C592-E7EC-7DE163EF4B74}"/>
              </a:ext>
            </a:extLst>
          </p:cNvPr>
          <p:cNvSpPr/>
          <p:nvPr/>
        </p:nvSpPr>
        <p:spPr>
          <a:xfrm>
            <a:off x="2799995" y="2691993"/>
            <a:ext cx="214882" cy="214882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C801ACC0-1312-C040-9DF5-A1F0DA798057}"/>
              </a:ext>
            </a:extLst>
          </p:cNvPr>
          <p:cNvSpPr/>
          <p:nvPr/>
        </p:nvSpPr>
        <p:spPr>
          <a:xfrm>
            <a:off x="3390968" y="2692437"/>
            <a:ext cx="214882" cy="214882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630ECA51-2A13-D2A9-0057-D274A1C543CA}"/>
              </a:ext>
            </a:extLst>
          </p:cNvPr>
          <p:cNvSpPr/>
          <p:nvPr/>
        </p:nvSpPr>
        <p:spPr>
          <a:xfrm>
            <a:off x="3981941" y="2692437"/>
            <a:ext cx="214882" cy="214882"/>
          </a:xfrm>
          <a:prstGeom prst="ellipse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F936250E-C712-0C89-2942-5366A8A9D333}"/>
              </a:ext>
            </a:extLst>
          </p:cNvPr>
          <p:cNvSpPr/>
          <p:nvPr/>
        </p:nvSpPr>
        <p:spPr>
          <a:xfrm>
            <a:off x="4572914" y="2692881"/>
            <a:ext cx="214882" cy="214882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8B9EC04E-352E-88EC-43C4-038CD0E61F05}"/>
              </a:ext>
            </a:extLst>
          </p:cNvPr>
          <p:cNvGrpSpPr/>
          <p:nvPr/>
        </p:nvGrpSpPr>
        <p:grpSpPr>
          <a:xfrm>
            <a:off x="619516" y="2875100"/>
            <a:ext cx="439029" cy="377753"/>
            <a:chOff x="619516" y="2875100"/>
            <a:chExt cx="439029" cy="377753"/>
          </a:xfrm>
        </p:grpSpPr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C8AB0631-DB37-D9BD-CCD3-94235A47CE09}"/>
                </a:ext>
              </a:extLst>
            </p:cNvPr>
            <p:cNvSpPr/>
            <p:nvPr/>
          </p:nvSpPr>
          <p:spPr>
            <a:xfrm>
              <a:off x="751210" y="3037971"/>
              <a:ext cx="214882" cy="214882"/>
            </a:xfrm>
            <a:prstGeom prst="ellipse">
              <a:avLst/>
            </a:prstGeom>
            <a:solidFill>
              <a:srgbClr val="99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箭头连接符 165">
              <a:extLst>
                <a:ext uri="{FF2B5EF4-FFF2-40B4-BE49-F238E27FC236}">
                  <a16:creationId xmlns:a16="http://schemas.microsoft.com/office/drawing/2014/main" id="{F591F108-995C-30BD-D6DB-CE4B7C178075}"/>
                </a:ext>
              </a:extLst>
            </p:cNvPr>
            <p:cNvCxnSpPr>
              <a:stCxn id="152" idx="5"/>
              <a:endCxn id="160" idx="1"/>
            </p:cNvCxnSpPr>
            <p:nvPr/>
          </p:nvCxnSpPr>
          <p:spPr>
            <a:xfrm>
              <a:off x="619516" y="2875100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箭头连接符 166">
              <a:extLst>
                <a:ext uri="{FF2B5EF4-FFF2-40B4-BE49-F238E27FC236}">
                  <a16:creationId xmlns:a16="http://schemas.microsoft.com/office/drawing/2014/main" id="{D62F15F9-0520-246C-1427-0C3CD245C188}"/>
                </a:ext>
              </a:extLst>
            </p:cNvPr>
            <p:cNvCxnSpPr>
              <a:cxnSpLocks/>
              <a:stCxn id="153" idx="3"/>
              <a:endCxn id="160" idx="7"/>
            </p:cNvCxnSpPr>
            <p:nvPr/>
          </p:nvCxnSpPr>
          <p:spPr>
            <a:xfrm flipH="1">
              <a:off x="934623" y="2875544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06B225D8-31FC-3947-80EB-032E58E3169C}"/>
              </a:ext>
            </a:extLst>
          </p:cNvPr>
          <p:cNvGrpSpPr/>
          <p:nvPr/>
        </p:nvGrpSpPr>
        <p:grpSpPr>
          <a:xfrm>
            <a:off x="1801462" y="2875544"/>
            <a:ext cx="439029" cy="375294"/>
            <a:chOff x="1801462" y="2875544"/>
            <a:chExt cx="439029" cy="375294"/>
          </a:xfrm>
        </p:grpSpPr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DA5F2AB0-24DC-C177-6CC4-3667C658EC3B}"/>
                </a:ext>
              </a:extLst>
            </p:cNvPr>
            <p:cNvSpPr/>
            <p:nvPr/>
          </p:nvSpPr>
          <p:spPr>
            <a:xfrm>
              <a:off x="1931309" y="3035956"/>
              <a:ext cx="214882" cy="21488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8" name="直接箭头连接符 167">
              <a:extLst>
                <a:ext uri="{FF2B5EF4-FFF2-40B4-BE49-F238E27FC236}">
                  <a16:creationId xmlns:a16="http://schemas.microsoft.com/office/drawing/2014/main" id="{DBC5BF43-8BD9-C64D-4583-0D41E8C75FA9}"/>
                </a:ext>
              </a:extLst>
            </p:cNvPr>
            <p:cNvCxnSpPr>
              <a:cxnSpLocks/>
              <a:stCxn id="154" idx="5"/>
              <a:endCxn id="161" idx="1"/>
            </p:cNvCxnSpPr>
            <p:nvPr/>
          </p:nvCxnSpPr>
          <p:spPr>
            <a:xfrm>
              <a:off x="1801462" y="2875544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6137113B-1F70-5483-6437-DD690E18F5C3}"/>
                </a:ext>
              </a:extLst>
            </p:cNvPr>
            <p:cNvCxnSpPr>
              <a:cxnSpLocks/>
              <a:stCxn id="155" idx="3"/>
              <a:endCxn id="161" idx="7"/>
            </p:cNvCxnSpPr>
            <p:nvPr/>
          </p:nvCxnSpPr>
          <p:spPr>
            <a:xfrm flipH="1">
              <a:off x="2114722" y="2875988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ECA3E46D-D24A-53C0-105B-0346B8CD8D1E}"/>
              </a:ext>
            </a:extLst>
          </p:cNvPr>
          <p:cNvGrpSpPr/>
          <p:nvPr/>
        </p:nvGrpSpPr>
        <p:grpSpPr>
          <a:xfrm>
            <a:off x="2983408" y="2875406"/>
            <a:ext cx="439029" cy="364814"/>
            <a:chOff x="2983408" y="2875406"/>
            <a:chExt cx="439029" cy="364814"/>
          </a:xfrm>
        </p:grpSpPr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7BD8D292-E032-E0BD-83A7-BB43B8C7955E}"/>
                </a:ext>
              </a:extLst>
            </p:cNvPr>
            <p:cNvSpPr/>
            <p:nvPr/>
          </p:nvSpPr>
          <p:spPr>
            <a:xfrm>
              <a:off x="3126741" y="3025338"/>
              <a:ext cx="214882" cy="2148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0" name="直接箭头连接符 169">
              <a:extLst>
                <a:ext uri="{FF2B5EF4-FFF2-40B4-BE49-F238E27FC236}">
                  <a16:creationId xmlns:a16="http://schemas.microsoft.com/office/drawing/2014/main" id="{0EF43E0F-D830-640D-B910-A97B3DB27DE4}"/>
                </a:ext>
              </a:extLst>
            </p:cNvPr>
            <p:cNvCxnSpPr>
              <a:cxnSpLocks/>
              <a:stCxn id="156" idx="5"/>
              <a:endCxn id="162" idx="1"/>
            </p:cNvCxnSpPr>
            <p:nvPr/>
          </p:nvCxnSpPr>
          <p:spPr>
            <a:xfrm>
              <a:off x="2983408" y="2875406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66BF8B3E-8DA1-7BB9-6B64-CA4A419B1041}"/>
                </a:ext>
              </a:extLst>
            </p:cNvPr>
            <p:cNvCxnSpPr>
              <a:cxnSpLocks/>
              <a:stCxn id="157" idx="3"/>
              <a:endCxn id="162" idx="7"/>
            </p:cNvCxnSpPr>
            <p:nvPr/>
          </p:nvCxnSpPr>
          <p:spPr>
            <a:xfrm flipH="1">
              <a:off x="3310154" y="2875850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B72D0220-4582-7F60-7C97-C1A005B51AEB}"/>
              </a:ext>
            </a:extLst>
          </p:cNvPr>
          <p:cNvGrpSpPr/>
          <p:nvPr/>
        </p:nvGrpSpPr>
        <p:grpSpPr>
          <a:xfrm>
            <a:off x="4165354" y="2875850"/>
            <a:ext cx="439029" cy="364370"/>
            <a:chOff x="4165354" y="2875850"/>
            <a:chExt cx="439029" cy="364370"/>
          </a:xfrm>
        </p:grpSpPr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A1DEA57C-886E-B7CF-6CCA-A9FDDEAB9744}"/>
                </a:ext>
              </a:extLst>
            </p:cNvPr>
            <p:cNvSpPr/>
            <p:nvPr/>
          </p:nvSpPr>
          <p:spPr>
            <a:xfrm>
              <a:off x="4310472" y="3025338"/>
              <a:ext cx="214882" cy="2148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2" name="直接箭头连接符 171">
              <a:extLst>
                <a:ext uri="{FF2B5EF4-FFF2-40B4-BE49-F238E27FC236}">
                  <a16:creationId xmlns:a16="http://schemas.microsoft.com/office/drawing/2014/main" id="{A1220E94-39E9-A7FD-D727-54906F8105B9}"/>
                </a:ext>
              </a:extLst>
            </p:cNvPr>
            <p:cNvCxnSpPr>
              <a:cxnSpLocks/>
              <a:stCxn id="158" idx="5"/>
              <a:endCxn id="163" idx="1"/>
            </p:cNvCxnSpPr>
            <p:nvPr/>
          </p:nvCxnSpPr>
          <p:spPr>
            <a:xfrm>
              <a:off x="4165354" y="2875850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D53D3994-F167-22FB-54DF-DB5668E2C87D}"/>
                </a:ext>
              </a:extLst>
            </p:cNvPr>
            <p:cNvCxnSpPr>
              <a:cxnSpLocks/>
              <a:stCxn id="159" idx="3"/>
              <a:endCxn id="163" idx="7"/>
            </p:cNvCxnSpPr>
            <p:nvPr/>
          </p:nvCxnSpPr>
          <p:spPr>
            <a:xfrm flipH="1">
              <a:off x="4493885" y="2876294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CCEA3801-6057-AE27-3719-04DDB0ADE2F8}"/>
              </a:ext>
            </a:extLst>
          </p:cNvPr>
          <p:cNvGrpSpPr/>
          <p:nvPr/>
        </p:nvGrpSpPr>
        <p:grpSpPr>
          <a:xfrm>
            <a:off x="934623" y="3219369"/>
            <a:ext cx="1028155" cy="350218"/>
            <a:chOff x="934623" y="3219369"/>
            <a:chExt cx="1028155" cy="350218"/>
          </a:xfrm>
        </p:grpSpPr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EB22B174-2E0F-B472-7FA5-F0D67BE31A59}"/>
                </a:ext>
              </a:extLst>
            </p:cNvPr>
            <p:cNvSpPr/>
            <p:nvPr/>
          </p:nvSpPr>
          <p:spPr>
            <a:xfrm>
              <a:off x="1348624" y="3354705"/>
              <a:ext cx="214882" cy="2148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4" name="直接箭头连接符 173">
              <a:extLst>
                <a:ext uri="{FF2B5EF4-FFF2-40B4-BE49-F238E27FC236}">
                  <a16:creationId xmlns:a16="http://schemas.microsoft.com/office/drawing/2014/main" id="{6F840128-AF45-5E62-E2CA-56F7EB355BCD}"/>
                </a:ext>
              </a:extLst>
            </p:cNvPr>
            <p:cNvCxnSpPr>
              <a:cxnSpLocks/>
              <a:stCxn id="160" idx="5"/>
              <a:endCxn id="164" idx="1"/>
            </p:cNvCxnSpPr>
            <p:nvPr/>
          </p:nvCxnSpPr>
          <p:spPr>
            <a:xfrm>
              <a:off x="934623" y="3221384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8B0289EA-916C-3D1F-6B98-FBB01AF01F5F}"/>
                </a:ext>
              </a:extLst>
            </p:cNvPr>
            <p:cNvCxnSpPr>
              <a:cxnSpLocks/>
              <a:stCxn id="161" idx="3"/>
              <a:endCxn id="164" idx="7"/>
            </p:cNvCxnSpPr>
            <p:nvPr/>
          </p:nvCxnSpPr>
          <p:spPr>
            <a:xfrm flipH="1">
              <a:off x="1532037" y="3219369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B410AFA1-CDC5-D63F-42EB-C4FBAA21315C}"/>
              </a:ext>
            </a:extLst>
          </p:cNvPr>
          <p:cNvGrpSpPr/>
          <p:nvPr/>
        </p:nvGrpSpPr>
        <p:grpSpPr>
          <a:xfrm>
            <a:off x="3310154" y="3208751"/>
            <a:ext cx="1031787" cy="360836"/>
            <a:chOff x="3310154" y="3208751"/>
            <a:chExt cx="1031787" cy="360836"/>
          </a:xfrm>
        </p:grpSpPr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C45CA544-F45F-DD62-3355-6F016B3585FB}"/>
                </a:ext>
              </a:extLst>
            </p:cNvPr>
            <p:cNvSpPr/>
            <p:nvPr/>
          </p:nvSpPr>
          <p:spPr>
            <a:xfrm>
              <a:off x="3708016" y="3354705"/>
              <a:ext cx="214882" cy="2148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6" name="直接箭头连接符 175">
              <a:extLst>
                <a:ext uri="{FF2B5EF4-FFF2-40B4-BE49-F238E27FC236}">
                  <a16:creationId xmlns:a16="http://schemas.microsoft.com/office/drawing/2014/main" id="{4D910725-E39E-B350-F325-A63CE28F02C8}"/>
                </a:ext>
              </a:extLst>
            </p:cNvPr>
            <p:cNvCxnSpPr>
              <a:cxnSpLocks/>
              <a:stCxn id="162" idx="5"/>
              <a:endCxn id="165" idx="1"/>
            </p:cNvCxnSpPr>
            <p:nvPr/>
          </p:nvCxnSpPr>
          <p:spPr>
            <a:xfrm>
              <a:off x="3310154" y="3208751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>
              <a:extLst>
                <a:ext uri="{FF2B5EF4-FFF2-40B4-BE49-F238E27FC236}">
                  <a16:creationId xmlns:a16="http://schemas.microsoft.com/office/drawing/2014/main" id="{65D39E4B-321C-B5B9-B8CC-E6829F2B073D}"/>
                </a:ext>
              </a:extLst>
            </p:cNvPr>
            <p:cNvCxnSpPr>
              <a:cxnSpLocks/>
              <a:stCxn id="163" idx="3"/>
              <a:endCxn id="165" idx="7"/>
            </p:cNvCxnSpPr>
            <p:nvPr/>
          </p:nvCxnSpPr>
          <p:spPr>
            <a:xfrm flipH="1">
              <a:off x="3891429" y="3208751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0F2054D4-D3D1-9CA0-B848-788665F80ED3}"/>
              </a:ext>
            </a:extLst>
          </p:cNvPr>
          <p:cNvGrpSpPr/>
          <p:nvPr/>
        </p:nvGrpSpPr>
        <p:grpSpPr>
          <a:xfrm>
            <a:off x="1532037" y="3538118"/>
            <a:ext cx="2207448" cy="344200"/>
            <a:chOff x="1532037" y="3538118"/>
            <a:chExt cx="2207448" cy="344200"/>
          </a:xfrm>
        </p:grpSpPr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B2760EC5-3CBD-F484-7111-D6B1226778B5}"/>
                </a:ext>
              </a:extLst>
            </p:cNvPr>
            <p:cNvSpPr/>
            <p:nvPr/>
          </p:nvSpPr>
          <p:spPr>
            <a:xfrm>
              <a:off x="2543165" y="3667436"/>
              <a:ext cx="214882" cy="2148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8" name="直接箭头连接符 177">
              <a:extLst>
                <a:ext uri="{FF2B5EF4-FFF2-40B4-BE49-F238E27FC236}">
                  <a16:creationId xmlns:a16="http://schemas.microsoft.com/office/drawing/2014/main" id="{3C91616B-C3FF-7B5E-1A53-18658EAD6D92}"/>
                </a:ext>
              </a:extLst>
            </p:cNvPr>
            <p:cNvCxnSpPr>
              <a:cxnSpLocks/>
              <a:stCxn id="164" idx="5"/>
              <a:endCxn id="150" idx="1"/>
            </p:cNvCxnSpPr>
            <p:nvPr/>
          </p:nvCxnSpPr>
          <p:spPr>
            <a:xfrm>
              <a:off x="1532037" y="3538118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>
              <a:extLst>
                <a:ext uri="{FF2B5EF4-FFF2-40B4-BE49-F238E27FC236}">
                  <a16:creationId xmlns:a16="http://schemas.microsoft.com/office/drawing/2014/main" id="{47436C8C-3A85-5D59-016F-30B36DA3E6A3}"/>
                </a:ext>
              </a:extLst>
            </p:cNvPr>
            <p:cNvCxnSpPr>
              <a:cxnSpLocks/>
              <a:stCxn id="165" idx="3"/>
              <a:endCxn id="150" idx="7"/>
            </p:cNvCxnSpPr>
            <p:nvPr/>
          </p:nvCxnSpPr>
          <p:spPr>
            <a:xfrm flipH="1">
              <a:off x="2726578" y="3538118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椭圆 179">
            <a:extLst>
              <a:ext uri="{FF2B5EF4-FFF2-40B4-BE49-F238E27FC236}">
                <a16:creationId xmlns:a16="http://schemas.microsoft.com/office/drawing/2014/main" id="{EABF8048-5DEA-CDBB-5448-5B037E46BC74}"/>
              </a:ext>
            </a:extLst>
          </p:cNvPr>
          <p:cNvSpPr/>
          <p:nvPr/>
        </p:nvSpPr>
        <p:spPr>
          <a:xfrm>
            <a:off x="6345708" y="2692131"/>
            <a:ext cx="214882" cy="214882"/>
          </a:xfrm>
          <a:prstGeom prst="ellipse">
            <a:avLst/>
          </a:prstGeom>
          <a:solidFill>
            <a:srgbClr val="CA6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椭圆 180">
            <a:extLst>
              <a:ext uri="{FF2B5EF4-FFF2-40B4-BE49-F238E27FC236}">
                <a16:creationId xmlns:a16="http://schemas.microsoft.com/office/drawing/2014/main" id="{21227898-A813-8672-2DAA-9B847E765B93}"/>
              </a:ext>
            </a:extLst>
          </p:cNvPr>
          <p:cNvSpPr/>
          <p:nvPr/>
        </p:nvSpPr>
        <p:spPr>
          <a:xfrm>
            <a:off x="6936681" y="2692575"/>
            <a:ext cx="214882" cy="214882"/>
          </a:xfrm>
          <a:prstGeom prst="ellipse">
            <a:avLst/>
          </a:prstGeom>
          <a:solidFill>
            <a:srgbClr val="F165D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椭圆 184">
            <a:extLst>
              <a:ext uri="{FF2B5EF4-FFF2-40B4-BE49-F238E27FC236}">
                <a16:creationId xmlns:a16="http://schemas.microsoft.com/office/drawing/2014/main" id="{F38D9913-581B-3ADE-19E6-EC9D77DFE65F}"/>
              </a:ext>
            </a:extLst>
          </p:cNvPr>
          <p:cNvSpPr/>
          <p:nvPr/>
        </p:nvSpPr>
        <p:spPr>
          <a:xfrm>
            <a:off x="5163762" y="2691687"/>
            <a:ext cx="214882" cy="214882"/>
          </a:xfrm>
          <a:prstGeom prst="ellipse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椭圆 185">
            <a:extLst>
              <a:ext uri="{FF2B5EF4-FFF2-40B4-BE49-F238E27FC236}">
                <a16:creationId xmlns:a16="http://schemas.microsoft.com/office/drawing/2014/main" id="{F3C0B3C3-EFA1-9AEC-EDFB-338DE7D3B5C3}"/>
              </a:ext>
            </a:extLst>
          </p:cNvPr>
          <p:cNvSpPr/>
          <p:nvPr/>
        </p:nvSpPr>
        <p:spPr>
          <a:xfrm>
            <a:off x="5754735" y="2692131"/>
            <a:ext cx="214882" cy="214882"/>
          </a:xfrm>
          <a:prstGeom prst="ellipse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FB0DC565-DD13-740C-3D10-E8D55744E250}"/>
              </a:ext>
            </a:extLst>
          </p:cNvPr>
          <p:cNvGrpSpPr/>
          <p:nvPr/>
        </p:nvGrpSpPr>
        <p:grpSpPr>
          <a:xfrm>
            <a:off x="5347175" y="2875100"/>
            <a:ext cx="439029" cy="377753"/>
            <a:chOff x="5347175" y="2875100"/>
            <a:chExt cx="439029" cy="377753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346B438E-910F-5F83-FFCD-80DB559975BD}"/>
                </a:ext>
              </a:extLst>
            </p:cNvPr>
            <p:cNvSpPr/>
            <p:nvPr/>
          </p:nvSpPr>
          <p:spPr>
            <a:xfrm>
              <a:off x="5478869" y="3037971"/>
              <a:ext cx="214882" cy="21488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7B087C75-D973-AFAB-CB78-951EA242D727}"/>
                </a:ext>
              </a:extLst>
            </p:cNvPr>
            <p:cNvCxnSpPr>
              <a:stCxn id="185" idx="5"/>
              <a:endCxn id="182" idx="1"/>
            </p:cNvCxnSpPr>
            <p:nvPr/>
          </p:nvCxnSpPr>
          <p:spPr>
            <a:xfrm>
              <a:off x="5347175" y="2875100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CD5A5E1A-5AA8-5721-9D79-3E2FAE602A2C}"/>
                </a:ext>
              </a:extLst>
            </p:cNvPr>
            <p:cNvCxnSpPr>
              <a:cxnSpLocks/>
              <a:stCxn id="186" idx="3"/>
              <a:endCxn id="182" idx="7"/>
            </p:cNvCxnSpPr>
            <p:nvPr/>
          </p:nvCxnSpPr>
          <p:spPr>
            <a:xfrm flipH="1">
              <a:off x="5662282" y="2875544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4C318A4E-E123-BA37-D7C6-3B4120C8850A}"/>
              </a:ext>
            </a:extLst>
          </p:cNvPr>
          <p:cNvGrpSpPr/>
          <p:nvPr/>
        </p:nvGrpSpPr>
        <p:grpSpPr>
          <a:xfrm>
            <a:off x="6529121" y="2875544"/>
            <a:ext cx="439029" cy="375294"/>
            <a:chOff x="6529121" y="2875544"/>
            <a:chExt cx="439029" cy="375294"/>
          </a:xfrm>
        </p:grpSpPr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875F94A5-109B-184F-8CAD-AB725EA367B7}"/>
                </a:ext>
              </a:extLst>
            </p:cNvPr>
            <p:cNvSpPr/>
            <p:nvPr/>
          </p:nvSpPr>
          <p:spPr>
            <a:xfrm>
              <a:off x="6658968" y="303595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A4C7F204-7AA1-2DA7-8316-BDEE4AEE0FD4}"/>
                </a:ext>
              </a:extLst>
            </p:cNvPr>
            <p:cNvCxnSpPr>
              <a:cxnSpLocks/>
              <a:stCxn id="180" idx="5"/>
              <a:endCxn id="183" idx="1"/>
            </p:cNvCxnSpPr>
            <p:nvPr/>
          </p:nvCxnSpPr>
          <p:spPr>
            <a:xfrm>
              <a:off x="6529121" y="2875544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F3174788-70D1-90C8-133A-8E06CE79ED4B}"/>
                </a:ext>
              </a:extLst>
            </p:cNvPr>
            <p:cNvCxnSpPr>
              <a:cxnSpLocks/>
              <a:stCxn id="181" idx="3"/>
              <a:endCxn id="183" idx="7"/>
            </p:cNvCxnSpPr>
            <p:nvPr/>
          </p:nvCxnSpPr>
          <p:spPr>
            <a:xfrm flipH="1">
              <a:off x="6842381" y="2875988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04BA37A9-7AF2-263A-21B5-CD5B1E0C1DC3}"/>
              </a:ext>
            </a:extLst>
          </p:cNvPr>
          <p:cNvGrpSpPr/>
          <p:nvPr/>
        </p:nvGrpSpPr>
        <p:grpSpPr>
          <a:xfrm>
            <a:off x="2726578" y="2691993"/>
            <a:ext cx="6788877" cy="1644175"/>
            <a:chOff x="2726578" y="2691993"/>
            <a:chExt cx="6788877" cy="1644175"/>
          </a:xfrm>
        </p:grpSpPr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AAC335D6-F5A0-A09F-38B3-106AB38940A0}"/>
                </a:ext>
              </a:extLst>
            </p:cNvPr>
            <p:cNvSpPr/>
            <p:nvPr/>
          </p:nvSpPr>
          <p:spPr>
            <a:xfrm>
              <a:off x="7527654" y="2691993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AE5B5B64-762C-5F32-18F2-F00D1D1614E6}"/>
                </a:ext>
              </a:extLst>
            </p:cNvPr>
            <p:cNvSpPr/>
            <p:nvPr/>
          </p:nvSpPr>
          <p:spPr>
            <a:xfrm>
              <a:off x="8118627" y="269243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6984E519-0828-69CB-E674-E8238DF88CA4}"/>
                </a:ext>
              </a:extLst>
            </p:cNvPr>
            <p:cNvSpPr/>
            <p:nvPr/>
          </p:nvSpPr>
          <p:spPr>
            <a:xfrm>
              <a:off x="8709600" y="269243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AF261454-F0D7-A654-0770-A46EC1227829}"/>
                </a:ext>
              </a:extLst>
            </p:cNvPr>
            <p:cNvSpPr/>
            <p:nvPr/>
          </p:nvSpPr>
          <p:spPr>
            <a:xfrm>
              <a:off x="9300573" y="2692881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67B785C-DAF8-5FB8-26EA-AC32CDBC541D}"/>
                </a:ext>
              </a:extLst>
            </p:cNvPr>
            <p:cNvSpPr/>
            <p:nvPr/>
          </p:nvSpPr>
          <p:spPr>
            <a:xfrm>
              <a:off x="7854400" y="302533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96BE5990-9B1C-7750-C7EE-9CBB36B4DBF8}"/>
                </a:ext>
              </a:extLst>
            </p:cNvPr>
            <p:cNvSpPr/>
            <p:nvPr/>
          </p:nvSpPr>
          <p:spPr>
            <a:xfrm>
              <a:off x="9038131" y="302533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A7B065C6-08DC-6AD4-DCDA-8DB10D4747A5}"/>
                </a:ext>
              </a:extLst>
            </p:cNvPr>
            <p:cNvSpPr/>
            <p:nvPr/>
          </p:nvSpPr>
          <p:spPr>
            <a:xfrm>
              <a:off x="6076283" y="3354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71EEA806-AAF4-BEED-9735-73ACF11BD14B}"/>
                </a:ext>
              </a:extLst>
            </p:cNvPr>
            <p:cNvSpPr/>
            <p:nvPr/>
          </p:nvSpPr>
          <p:spPr>
            <a:xfrm>
              <a:off x="8435675" y="3354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C3CAE865-5190-A3FA-A175-B5C1AE8697DE}"/>
                </a:ext>
              </a:extLst>
            </p:cNvPr>
            <p:cNvSpPr/>
            <p:nvPr/>
          </p:nvSpPr>
          <p:spPr>
            <a:xfrm>
              <a:off x="7270824" y="366743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14E2E758-A12F-4C02-F9B4-2827B45CA2A7}"/>
                </a:ext>
              </a:extLst>
            </p:cNvPr>
            <p:cNvCxnSpPr>
              <a:cxnSpLocks/>
              <a:stCxn id="192" idx="5"/>
              <a:endCxn id="196" idx="1"/>
            </p:cNvCxnSpPr>
            <p:nvPr/>
          </p:nvCxnSpPr>
          <p:spPr>
            <a:xfrm>
              <a:off x="7711067" y="2875406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450678D3-B63C-89A0-55F2-ADCDB3B9615F}"/>
                </a:ext>
              </a:extLst>
            </p:cNvPr>
            <p:cNvCxnSpPr>
              <a:cxnSpLocks/>
              <a:stCxn id="193" idx="3"/>
              <a:endCxn id="196" idx="7"/>
            </p:cNvCxnSpPr>
            <p:nvPr/>
          </p:nvCxnSpPr>
          <p:spPr>
            <a:xfrm flipH="1">
              <a:off x="8037813" y="2875850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箭头连接符 202">
              <a:extLst>
                <a:ext uri="{FF2B5EF4-FFF2-40B4-BE49-F238E27FC236}">
                  <a16:creationId xmlns:a16="http://schemas.microsoft.com/office/drawing/2014/main" id="{A8EF304E-8C86-CD42-309C-D15B8AA54FFF}"/>
                </a:ext>
              </a:extLst>
            </p:cNvPr>
            <p:cNvCxnSpPr>
              <a:cxnSpLocks/>
              <a:stCxn id="194" idx="5"/>
              <a:endCxn id="197" idx="1"/>
            </p:cNvCxnSpPr>
            <p:nvPr/>
          </p:nvCxnSpPr>
          <p:spPr>
            <a:xfrm>
              <a:off x="8893013" y="2875850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26F0F811-C0D1-6604-02B7-D578B160C7BF}"/>
                </a:ext>
              </a:extLst>
            </p:cNvPr>
            <p:cNvCxnSpPr>
              <a:cxnSpLocks/>
              <a:stCxn id="195" idx="3"/>
              <a:endCxn id="197" idx="7"/>
            </p:cNvCxnSpPr>
            <p:nvPr/>
          </p:nvCxnSpPr>
          <p:spPr>
            <a:xfrm flipH="1">
              <a:off x="9221544" y="2876294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6D088FCB-F9AE-7AFE-71D2-09E6192DEE61}"/>
                </a:ext>
              </a:extLst>
            </p:cNvPr>
            <p:cNvCxnSpPr>
              <a:cxnSpLocks/>
              <a:stCxn id="182" idx="5"/>
              <a:endCxn id="198" idx="1"/>
            </p:cNvCxnSpPr>
            <p:nvPr/>
          </p:nvCxnSpPr>
          <p:spPr>
            <a:xfrm>
              <a:off x="5662282" y="3221384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ECAB1F58-C673-88A2-535F-79F7C35265F9}"/>
                </a:ext>
              </a:extLst>
            </p:cNvPr>
            <p:cNvCxnSpPr>
              <a:cxnSpLocks/>
              <a:stCxn id="183" idx="3"/>
              <a:endCxn id="198" idx="7"/>
            </p:cNvCxnSpPr>
            <p:nvPr/>
          </p:nvCxnSpPr>
          <p:spPr>
            <a:xfrm flipH="1">
              <a:off x="6259696" y="3219369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2244820A-D8D1-7660-9BD9-C9674305948D}"/>
                </a:ext>
              </a:extLst>
            </p:cNvPr>
            <p:cNvCxnSpPr>
              <a:cxnSpLocks/>
              <a:stCxn id="196" idx="5"/>
              <a:endCxn id="199" idx="1"/>
            </p:cNvCxnSpPr>
            <p:nvPr/>
          </p:nvCxnSpPr>
          <p:spPr>
            <a:xfrm>
              <a:off x="8037813" y="3208751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FB66BE2F-2509-8BDC-93DA-7FBD7F761234}"/>
                </a:ext>
              </a:extLst>
            </p:cNvPr>
            <p:cNvCxnSpPr>
              <a:cxnSpLocks/>
              <a:stCxn id="197" idx="3"/>
              <a:endCxn id="199" idx="7"/>
            </p:cNvCxnSpPr>
            <p:nvPr/>
          </p:nvCxnSpPr>
          <p:spPr>
            <a:xfrm flipH="1">
              <a:off x="8619088" y="3208751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853C1D32-9B71-2573-C499-67DE9B3EF304}"/>
                </a:ext>
              </a:extLst>
            </p:cNvPr>
            <p:cNvCxnSpPr>
              <a:cxnSpLocks/>
              <a:stCxn id="198" idx="5"/>
              <a:endCxn id="200" idx="1"/>
            </p:cNvCxnSpPr>
            <p:nvPr/>
          </p:nvCxnSpPr>
          <p:spPr>
            <a:xfrm>
              <a:off x="6259696" y="3538118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F7EDF4D-AD78-901F-D063-85F3A991BE80}"/>
                </a:ext>
              </a:extLst>
            </p:cNvPr>
            <p:cNvCxnSpPr>
              <a:cxnSpLocks/>
              <a:stCxn id="199" idx="3"/>
              <a:endCxn id="200" idx="7"/>
            </p:cNvCxnSpPr>
            <p:nvPr/>
          </p:nvCxnSpPr>
          <p:spPr>
            <a:xfrm flipH="1">
              <a:off x="7454237" y="3538118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2DB4EE6A-826F-9C89-D916-18DA62949D19}"/>
                </a:ext>
              </a:extLst>
            </p:cNvPr>
            <p:cNvSpPr/>
            <p:nvPr/>
          </p:nvSpPr>
          <p:spPr>
            <a:xfrm>
              <a:off x="4923110" y="412128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4B257085-7E96-43DF-40FA-BDBFB2080FDE}"/>
                </a:ext>
              </a:extLst>
            </p:cNvPr>
            <p:cNvCxnSpPr>
              <a:cxnSpLocks/>
              <a:stCxn id="150" idx="5"/>
              <a:endCxn id="211" idx="1"/>
            </p:cNvCxnSpPr>
            <p:nvPr/>
          </p:nvCxnSpPr>
          <p:spPr>
            <a:xfrm>
              <a:off x="2726578" y="3850849"/>
              <a:ext cx="2228001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EF4B1265-9BCF-1763-656F-CD16E59AC92A}"/>
                </a:ext>
              </a:extLst>
            </p:cNvPr>
            <p:cNvCxnSpPr>
              <a:cxnSpLocks/>
              <a:stCxn id="200" idx="3"/>
              <a:endCxn id="211" idx="7"/>
            </p:cNvCxnSpPr>
            <p:nvPr/>
          </p:nvCxnSpPr>
          <p:spPr>
            <a:xfrm flipH="1">
              <a:off x="5106523" y="3850849"/>
              <a:ext cx="2195770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文本框 213">
            <a:extLst>
              <a:ext uri="{FF2B5EF4-FFF2-40B4-BE49-F238E27FC236}">
                <a16:creationId xmlns:a16="http://schemas.microsoft.com/office/drawing/2014/main" id="{FAE72330-9F84-6946-BE32-9EB92ECE804A}"/>
              </a:ext>
            </a:extLst>
          </p:cNvPr>
          <p:cNvSpPr txBox="1"/>
          <p:nvPr/>
        </p:nvSpPr>
        <p:spPr>
          <a:xfrm>
            <a:off x="6831188" y="3101736"/>
            <a:ext cx="73201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0EB5FFC-E27E-9470-8424-97AC20E7135B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27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E35141D-8497-04B5-8CC0-2B74D2E22816}"/>
              </a:ext>
            </a:extLst>
          </p:cNvPr>
          <p:cNvGrpSpPr/>
          <p:nvPr/>
        </p:nvGrpSpPr>
        <p:grpSpPr>
          <a:xfrm>
            <a:off x="2535801" y="2694674"/>
            <a:ext cx="4608398" cy="1190187"/>
            <a:chOff x="2695565" y="2844531"/>
            <a:chExt cx="4608398" cy="119018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A7C987F-9A07-3006-B82C-CAAE1A1E344E}"/>
                </a:ext>
              </a:extLst>
            </p:cNvPr>
            <p:cNvSpPr/>
            <p:nvPr/>
          </p:nvSpPr>
          <p:spPr>
            <a:xfrm>
              <a:off x="2695565" y="3819836"/>
              <a:ext cx="214882" cy="2148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2C486F16-4028-7844-6779-4B9F17454496}"/>
                </a:ext>
              </a:extLst>
            </p:cNvPr>
            <p:cNvSpPr/>
            <p:nvPr/>
          </p:nvSpPr>
          <p:spPr>
            <a:xfrm>
              <a:off x="5631269" y="3190371"/>
              <a:ext cx="214882" cy="21488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6EC0C82-614B-03DF-0FD1-55D168E4FEF7}"/>
                </a:ext>
              </a:extLst>
            </p:cNvPr>
            <p:cNvSpPr/>
            <p:nvPr/>
          </p:nvSpPr>
          <p:spPr>
            <a:xfrm>
              <a:off x="6498108" y="2844531"/>
              <a:ext cx="214882" cy="214882"/>
            </a:xfrm>
            <a:prstGeom prst="ellipse">
              <a:avLst/>
            </a:prstGeom>
            <a:solidFill>
              <a:srgbClr val="CA63F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D1D0DD9-BB1B-BFBE-513A-01557905D431}"/>
                </a:ext>
              </a:extLst>
            </p:cNvPr>
            <p:cNvSpPr/>
            <p:nvPr/>
          </p:nvSpPr>
          <p:spPr>
            <a:xfrm>
              <a:off x="7089081" y="2844975"/>
              <a:ext cx="214882" cy="214882"/>
            </a:xfrm>
            <a:prstGeom prst="ellipse">
              <a:avLst/>
            </a:prstGeom>
            <a:solidFill>
              <a:srgbClr val="F165D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0CDF8E8-784E-2706-DE89-719D3879778B}"/>
                  </a:ext>
                </a:extLst>
              </p:cNvPr>
              <p:cNvSpPr txBox="1"/>
              <p:nvPr/>
            </p:nvSpPr>
            <p:spPr>
              <a:xfrm>
                <a:off x="6936681" y="4631108"/>
                <a:ext cx="5011029" cy="132343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these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nodes: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recover the whole history.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even access any position of the history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0CDF8E8-784E-2706-DE89-719D38797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81" y="4631108"/>
                <a:ext cx="5011029" cy="132343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椭圆 5">
            <a:extLst>
              <a:ext uri="{FF2B5EF4-FFF2-40B4-BE49-F238E27FC236}">
                <a16:creationId xmlns:a16="http://schemas.microsoft.com/office/drawing/2014/main" id="{6EB8D57E-D577-4EF0-5B30-75AC5C255852}"/>
              </a:ext>
            </a:extLst>
          </p:cNvPr>
          <p:cNvSpPr/>
          <p:nvPr/>
        </p:nvSpPr>
        <p:spPr>
          <a:xfrm>
            <a:off x="2801156" y="2691282"/>
            <a:ext cx="214882" cy="214882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01D694A-E836-2258-7958-41284756C320}"/>
              </a:ext>
            </a:extLst>
          </p:cNvPr>
          <p:cNvGrpSpPr/>
          <p:nvPr/>
        </p:nvGrpSpPr>
        <p:grpSpPr>
          <a:xfrm>
            <a:off x="2727739" y="2874695"/>
            <a:ext cx="1196320" cy="823499"/>
            <a:chOff x="2727739" y="2874695"/>
            <a:chExt cx="1196320" cy="823499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4520AE4-257E-23CA-3451-4E2A1B2EC27D}"/>
                </a:ext>
              </a:extLst>
            </p:cNvPr>
            <p:cNvSpPr/>
            <p:nvPr/>
          </p:nvSpPr>
          <p:spPr>
            <a:xfrm>
              <a:off x="3127902" y="3024627"/>
              <a:ext cx="214882" cy="2148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3B83B54E-071B-4F96-B975-CB9EE930C38C}"/>
                </a:ext>
              </a:extLst>
            </p:cNvPr>
            <p:cNvCxnSpPr>
              <a:cxnSpLocks/>
              <a:stCxn id="6" idx="5"/>
              <a:endCxn id="8" idx="1"/>
            </p:cNvCxnSpPr>
            <p:nvPr/>
          </p:nvCxnSpPr>
          <p:spPr>
            <a:xfrm>
              <a:off x="2984569" y="2874695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55F9651-D646-F84B-C5C7-8B23FA709114}"/>
                </a:ext>
              </a:extLst>
            </p:cNvPr>
            <p:cNvSpPr/>
            <p:nvPr/>
          </p:nvSpPr>
          <p:spPr>
            <a:xfrm>
              <a:off x="3709177" y="3353994"/>
              <a:ext cx="214882" cy="2148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B7FD9B95-C4CE-4319-77B1-FB4B88A72249}"/>
                </a:ext>
              </a:extLst>
            </p:cNvPr>
            <p:cNvCxnSpPr>
              <a:cxnSpLocks/>
              <a:stCxn id="8" idx="5"/>
              <a:endCxn id="12" idx="1"/>
            </p:cNvCxnSpPr>
            <p:nvPr/>
          </p:nvCxnSpPr>
          <p:spPr>
            <a:xfrm>
              <a:off x="3311315" y="3208040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B1D8BA45-E329-87BA-7650-DFCBEB4BE4EF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H="1">
              <a:off x="2727739" y="3537407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2D72B45-D8E0-95E8-32CE-C98DC9C14408}"/>
              </a:ext>
            </a:extLst>
          </p:cNvPr>
          <p:cNvGrpSpPr/>
          <p:nvPr/>
        </p:nvGrpSpPr>
        <p:grpSpPr>
          <a:xfrm>
            <a:off x="436103" y="2691687"/>
            <a:ext cx="4351693" cy="1007218"/>
            <a:chOff x="436103" y="2691687"/>
            <a:chExt cx="4351693" cy="1007218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C00E98E3-B919-957F-70E4-9939E4CEE987}"/>
                </a:ext>
              </a:extLst>
            </p:cNvPr>
            <p:cNvSpPr/>
            <p:nvPr/>
          </p:nvSpPr>
          <p:spPr>
            <a:xfrm>
              <a:off x="436103" y="2691687"/>
              <a:ext cx="214882" cy="214882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2EB6FADC-140A-9965-05A1-A06C016539F3}"/>
                </a:ext>
              </a:extLst>
            </p:cNvPr>
            <p:cNvSpPr/>
            <p:nvPr/>
          </p:nvSpPr>
          <p:spPr>
            <a:xfrm>
              <a:off x="1027076" y="2692131"/>
              <a:ext cx="214882" cy="214882"/>
            </a:xfrm>
            <a:prstGeom prst="ellipse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C5CCF362-55BE-E60A-F39D-E1F2A291CEE9}"/>
                </a:ext>
              </a:extLst>
            </p:cNvPr>
            <p:cNvSpPr/>
            <p:nvPr/>
          </p:nvSpPr>
          <p:spPr>
            <a:xfrm>
              <a:off x="1618049" y="2692131"/>
              <a:ext cx="214882" cy="214882"/>
            </a:xfrm>
            <a:prstGeom prst="ellipse">
              <a:avLst/>
            </a:prstGeom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41E62B9-2660-C0E9-F2D9-D9E818536EAF}"/>
                </a:ext>
              </a:extLst>
            </p:cNvPr>
            <p:cNvSpPr/>
            <p:nvPr/>
          </p:nvSpPr>
          <p:spPr>
            <a:xfrm>
              <a:off x="2209022" y="2692575"/>
              <a:ext cx="214882" cy="214882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18485F7-D31C-7742-68C8-4F9BA11523DB}"/>
                </a:ext>
              </a:extLst>
            </p:cNvPr>
            <p:cNvSpPr/>
            <p:nvPr/>
          </p:nvSpPr>
          <p:spPr>
            <a:xfrm>
              <a:off x="2799995" y="2691993"/>
              <a:ext cx="214882" cy="214882"/>
            </a:xfrm>
            <a:prstGeom prst="ellipse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BE38042-C65D-0F26-D701-9F6C5A16D0A6}"/>
                </a:ext>
              </a:extLst>
            </p:cNvPr>
            <p:cNvSpPr/>
            <p:nvPr/>
          </p:nvSpPr>
          <p:spPr>
            <a:xfrm>
              <a:off x="3390968" y="2692437"/>
              <a:ext cx="214882" cy="214882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60CE93A-39C1-4062-E4E7-3AC77401B6DD}"/>
                </a:ext>
              </a:extLst>
            </p:cNvPr>
            <p:cNvSpPr/>
            <p:nvPr/>
          </p:nvSpPr>
          <p:spPr>
            <a:xfrm>
              <a:off x="3981941" y="2692437"/>
              <a:ext cx="214882" cy="214882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5F3F9E3-BF29-C722-EB52-43E49C4C5B49}"/>
                </a:ext>
              </a:extLst>
            </p:cNvPr>
            <p:cNvSpPr/>
            <p:nvPr/>
          </p:nvSpPr>
          <p:spPr>
            <a:xfrm>
              <a:off x="4572914" y="2692881"/>
              <a:ext cx="214882" cy="214882"/>
            </a:xfrm>
            <a:prstGeom prst="ellipse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2B4526E-45C5-2299-0FA5-C97D2865D7F8}"/>
                </a:ext>
              </a:extLst>
            </p:cNvPr>
            <p:cNvSpPr/>
            <p:nvPr/>
          </p:nvSpPr>
          <p:spPr>
            <a:xfrm>
              <a:off x="751210" y="3037971"/>
              <a:ext cx="214882" cy="214882"/>
            </a:xfrm>
            <a:prstGeom prst="ellipse">
              <a:avLst/>
            </a:prstGeom>
            <a:solidFill>
              <a:srgbClr val="99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5933CBB6-2F2E-589A-E087-AD1F08D200E3}"/>
                </a:ext>
              </a:extLst>
            </p:cNvPr>
            <p:cNvCxnSpPr>
              <a:stCxn id="37" idx="5"/>
              <a:endCxn id="45" idx="1"/>
            </p:cNvCxnSpPr>
            <p:nvPr/>
          </p:nvCxnSpPr>
          <p:spPr>
            <a:xfrm>
              <a:off x="619516" y="2875100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EF1B755D-0778-A89C-2137-34A6030DC975}"/>
                </a:ext>
              </a:extLst>
            </p:cNvPr>
            <p:cNvCxnSpPr>
              <a:cxnSpLocks/>
              <a:stCxn id="38" idx="3"/>
              <a:endCxn id="45" idx="7"/>
            </p:cNvCxnSpPr>
            <p:nvPr/>
          </p:nvCxnSpPr>
          <p:spPr>
            <a:xfrm flipH="1">
              <a:off x="934623" y="2875544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A6C6E20B-B7E3-2A37-2310-96D83FE74BF1}"/>
                </a:ext>
              </a:extLst>
            </p:cNvPr>
            <p:cNvSpPr/>
            <p:nvPr/>
          </p:nvSpPr>
          <p:spPr>
            <a:xfrm>
              <a:off x="1931309" y="3035956"/>
              <a:ext cx="214882" cy="21488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D1B0EC1D-69DE-3597-1176-9953A8265E0A}"/>
                </a:ext>
              </a:extLst>
            </p:cNvPr>
            <p:cNvCxnSpPr>
              <a:cxnSpLocks/>
              <a:stCxn id="39" idx="5"/>
              <a:endCxn id="48" idx="1"/>
            </p:cNvCxnSpPr>
            <p:nvPr/>
          </p:nvCxnSpPr>
          <p:spPr>
            <a:xfrm>
              <a:off x="1801462" y="2875544"/>
              <a:ext cx="161316" cy="1918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1B08525F-646D-3F27-675D-E4D2B37FAF52}"/>
                </a:ext>
              </a:extLst>
            </p:cNvPr>
            <p:cNvCxnSpPr>
              <a:cxnSpLocks/>
              <a:stCxn id="40" idx="3"/>
              <a:endCxn id="48" idx="7"/>
            </p:cNvCxnSpPr>
            <p:nvPr/>
          </p:nvCxnSpPr>
          <p:spPr>
            <a:xfrm flipH="1">
              <a:off x="2114722" y="2875988"/>
              <a:ext cx="125769" cy="1914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57FBF8B8-ACE0-D223-84A5-E0E0461EF288}"/>
                </a:ext>
              </a:extLst>
            </p:cNvPr>
            <p:cNvSpPr/>
            <p:nvPr/>
          </p:nvSpPr>
          <p:spPr>
            <a:xfrm>
              <a:off x="3126741" y="3025338"/>
              <a:ext cx="214882" cy="21488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EB6CB606-F407-9A5E-64B1-325148B3674E}"/>
                </a:ext>
              </a:extLst>
            </p:cNvPr>
            <p:cNvCxnSpPr>
              <a:cxnSpLocks/>
              <a:stCxn id="41" idx="5"/>
              <a:endCxn id="51" idx="1"/>
            </p:cNvCxnSpPr>
            <p:nvPr/>
          </p:nvCxnSpPr>
          <p:spPr>
            <a:xfrm>
              <a:off x="2983408" y="2875406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9C34B16A-4D07-CCA2-FC90-3895A6B9263C}"/>
                </a:ext>
              </a:extLst>
            </p:cNvPr>
            <p:cNvCxnSpPr>
              <a:cxnSpLocks/>
              <a:stCxn id="42" idx="3"/>
              <a:endCxn id="51" idx="7"/>
            </p:cNvCxnSpPr>
            <p:nvPr/>
          </p:nvCxnSpPr>
          <p:spPr>
            <a:xfrm flipH="1">
              <a:off x="3310154" y="2875850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184488D-76B2-209D-24B7-E528D6AF34E8}"/>
                </a:ext>
              </a:extLst>
            </p:cNvPr>
            <p:cNvSpPr/>
            <p:nvPr/>
          </p:nvSpPr>
          <p:spPr>
            <a:xfrm>
              <a:off x="4310472" y="3025338"/>
              <a:ext cx="214882" cy="21488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DA5E47B7-7796-DBBE-DF4C-0C9367520BA7}"/>
                </a:ext>
              </a:extLst>
            </p:cNvPr>
            <p:cNvCxnSpPr>
              <a:cxnSpLocks/>
              <a:stCxn id="43" idx="5"/>
              <a:endCxn id="54" idx="1"/>
            </p:cNvCxnSpPr>
            <p:nvPr/>
          </p:nvCxnSpPr>
          <p:spPr>
            <a:xfrm>
              <a:off x="4165354" y="2875850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B12FD9BE-2D52-6916-A80E-F59641889600}"/>
                </a:ext>
              </a:extLst>
            </p:cNvPr>
            <p:cNvCxnSpPr>
              <a:cxnSpLocks/>
              <a:stCxn id="44" idx="3"/>
              <a:endCxn id="54" idx="7"/>
            </p:cNvCxnSpPr>
            <p:nvPr/>
          </p:nvCxnSpPr>
          <p:spPr>
            <a:xfrm flipH="1">
              <a:off x="4493885" y="2876294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79929DC5-237F-523D-28A8-BCBEBB7A0088}"/>
                </a:ext>
              </a:extLst>
            </p:cNvPr>
            <p:cNvSpPr/>
            <p:nvPr/>
          </p:nvSpPr>
          <p:spPr>
            <a:xfrm>
              <a:off x="1348624" y="3354705"/>
              <a:ext cx="214882" cy="2148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8550EE14-EB62-2EA3-00AE-C19758FEA66F}"/>
                </a:ext>
              </a:extLst>
            </p:cNvPr>
            <p:cNvCxnSpPr>
              <a:cxnSpLocks/>
              <a:stCxn id="45" idx="5"/>
              <a:endCxn id="57" idx="1"/>
            </p:cNvCxnSpPr>
            <p:nvPr/>
          </p:nvCxnSpPr>
          <p:spPr>
            <a:xfrm>
              <a:off x="934623" y="3221384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E78099F3-5C64-CDCA-4033-3192B936F2EF}"/>
                </a:ext>
              </a:extLst>
            </p:cNvPr>
            <p:cNvCxnSpPr>
              <a:cxnSpLocks/>
              <a:stCxn id="48" idx="3"/>
              <a:endCxn id="57" idx="7"/>
            </p:cNvCxnSpPr>
            <p:nvPr/>
          </p:nvCxnSpPr>
          <p:spPr>
            <a:xfrm flipH="1">
              <a:off x="1532037" y="3219369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AB4010E5-5026-1FAC-53C2-F65DD2DB502A}"/>
                </a:ext>
              </a:extLst>
            </p:cNvPr>
            <p:cNvSpPr/>
            <p:nvPr/>
          </p:nvSpPr>
          <p:spPr>
            <a:xfrm>
              <a:off x="3708016" y="3354705"/>
              <a:ext cx="214882" cy="2148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E3EF0FFF-E333-6AFB-6E52-217E923357D3}"/>
                </a:ext>
              </a:extLst>
            </p:cNvPr>
            <p:cNvCxnSpPr>
              <a:cxnSpLocks/>
              <a:stCxn id="51" idx="5"/>
              <a:endCxn id="60" idx="1"/>
            </p:cNvCxnSpPr>
            <p:nvPr/>
          </p:nvCxnSpPr>
          <p:spPr>
            <a:xfrm>
              <a:off x="3310154" y="3208751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AAA83051-F34C-9A49-8D91-F230DF78ECFE}"/>
                </a:ext>
              </a:extLst>
            </p:cNvPr>
            <p:cNvCxnSpPr>
              <a:cxnSpLocks/>
              <a:stCxn id="54" idx="3"/>
              <a:endCxn id="60" idx="7"/>
            </p:cNvCxnSpPr>
            <p:nvPr/>
          </p:nvCxnSpPr>
          <p:spPr>
            <a:xfrm flipH="1">
              <a:off x="3891429" y="3208751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786E54F4-7B5C-0775-EBB5-1BC856E6B3E0}"/>
                </a:ext>
              </a:extLst>
            </p:cNvPr>
            <p:cNvCxnSpPr>
              <a:cxnSpLocks/>
              <a:stCxn id="57" idx="5"/>
            </p:cNvCxnSpPr>
            <p:nvPr/>
          </p:nvCxnSpPr>
          <p:spPr>
            <a:xfrm>
              <a:off x="1532037" y="3538118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>
              <a:extLst>
                <a:ext uri="{FF2B5EF4-FFF2-40B4-BE49-F238E27FC236}">
                  <a16:creationId xmlns:a16="http://schemas.microsoft.com/office/drawing/2014/main" id="{1556C492-EC1B-23C3-57CB-028D70B5DB39}"/>
                </a:ext>
              </a:extLst>
            </p:cNvPr>
            <p:cNvCxnSpPr>
              <a:cxnSpLocks/>
              <a:stCxn id="60" idx="3"/>
            </p:cNvCxnSpPr>
            <p:nvPr/>
          </p:nvCxnSpPr>
          <p:spPr>
            <a:xfrm flipH="1">
              <a:off x="2726578" y="3538118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3AA223D-CF2C-D64F-8836-9C22D5B15695}"/>
              </a:ext>
            </a:extLst>
          </p:cNvPr>
          <p:cNvGrpSpPr/>
          <p:nvPr/>
        </p:nvGrpSpPr>
        <p:grpSpPr>
          <a:xfrm>
            <a:off x="5163762" y="2691687"/>
            <a:ext cx="805855" cy="377753"/>
            <a:chOff x="5163762" y="2691687"/>
            <a:chExt cx="805855" cy="377753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2BAE911-DBB0-20E9-619E-0424745D6572}"/>
                </a:ext>
              </a:extLst>
            </p:cNvPr>
            <p:cNvSpPr/>
            <p:nvPr/>
          </p:nvSpPr>
          <p:spPr>
            <a:xfrm>
              <a:off x="5163762" y="2691687"/>
              <a:ext cx="214882" cy="214882"/>
            </a:xfrm>
            <a:prstGeom prst="ellipse">
              <a:avLst/>
            </a:prstGeom>
            <a:solidFill>
              <a:srgbClr val="00206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61F29C8-A67F-67BF-2CF6-EEAD47718879}"/>
                </a:ext>
              </a:extLst>
            </p:cNvPr>
            <p:cNvSpPr/>
            <p:nvPr/>
          </p:nvSpPr>
          <p:spPr>
            <a:xfrm>
              <a:off x="5754735" y="2692131"/>
              <a:ext cx="214882" cy="214882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2D93D9C9-5FBC-85A8-2F4B-DB12FEAF42E0}"/>
                </a:ext>
              </a:extLst>
            </p:cNvPr>
            <p:cNvCxnSpPr>
              <a:stCxn id="66" idx="5"/>
            </p:cNvCxnSpPr>
            <p:nvPr/>
          </p:nvCxnSpPr>
          <p:spPr>
            <a:xfrm>
              <a:off x="5347175" y="2875100"/>
              <a:ext cx="163163" cy="1943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CC0D2EAC-DD9F-9FC0-6B94-7F3A123C9359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H="1">
              <a:off x="5662282" y="2875544"/>
              <a:ext cx="123922" cy="1938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E807564F-2F7E-4544-076F-20E363F6FF55}"/>
              </a:ext>
            </a:extLst>
          </p:cNvPr>
          <p:cNvGrpSpPr/>
          <p:nvPr/>
        </p:nvGrpSpPr>
        <p:grpSpPr>
          <a:xfrm>
            <a:off x="2730953" y="2684761"/>
            <a:ext cx="6788877" cy="1644175"/>
            <a:chOff x="2726578" y="2691993"/>
            <a:chExt cx="6788877" cy="1644175"/>
          </a:xfrm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BE528969-8DE3-37FB-C2FE-24B6E69875B2}"/>
                </a:ext>
              </a:extLst>
            </p:cNvPr>
            <p:cNvSpPr/>
            <p:nvPr/>
          </p:nvSpPr>
          <p:spPr>
            <a:xfrm>
              <a:off x="7270824" y="366743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1D410CE7-13AA-CCC2-7678-AFA424C323E2}"/>
                </a:ext>
              </a:extLst>
            </p:cNvPr>
            <p:cNvSpPr/>
            <p:nvPr/>
          </p:nvSpPr>
          <p:spPr>
            <a:xfrm>
              <a:off x="7527654" y="2691993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54B1BF23-CC9E-8113-D4B1-A63E443CA694}"/>
                </a:ext>
              </a:extLst>
            </p:cNvPr>
            <p:cNvSpPr/>
            <p:nvPr/>
          </p:nvSpPr>
          <p:spPr>
            <a:xfrm>
              <a:off x="8118627" y="269243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26E40065-8B92-D3BC-89A4-C8D6AB4B962A}"/>
                </a:ext>
              </a:extLst>
            </p:cNvPr>
            <p:cNvSpPr/>
            <p:nvPr/>
          </p:nvSpPr>
          <p:spPr>
            <a:xfrm>
              <a:off x="8709600" y="2692437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CD3C66DA-C3A0-6E88-70B1-8CD7F84E8913}"/>
                </a:ext>
              </a:extLst>
            </p:cNvPr>
            <p:cNvSpPr/>
            <p:nvPr/>
          </p:nvSpPr>
          <p:spPr>
            <a:xfrm>
              <a:off x="9300573" y="2692881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B432F0DE-58DF-2E38-06DE-4015CCBFAF5B}"/>
                </a:ext>
              </a:extLst>
            </p:cNvPr>
            <p:cNvSpPr/>
            <p:nvPr/>
          </p:nvSpPr>
          <p:spPr>
            <a:xfrm>
              <a:off x="7854400" y="302533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922FA2E5-7034-A040-78B7-B4566E075685}"/>
                </a:ext>
              </a:extLst>
            </p:cNvPr>
            <p:cNvSpPr/>
            <p:nvPr/>
          </p:nvSpPr>
          <p:spPr>
            <a:xfrm>
              <a:off x="9038131" y="3025338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851C1971-670E-4C58-35A2-BAC31A4E13B5}"/>
                </a:ext>
              </a:extLst>
            </p:cNvPr>
            <p:cNvSpPr/>
            <p:nvPr/>
          </p:nvSpPr>
          <p:spPr>
            <a:xfrm>
              <a:off x="6076283" y="3354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0085E8CA-A9D2-F4BC-43D5-0C41F2F4F508}"/>
                </a:ext>
              </a:extLst>
            </p:cNvPr>
            <p:cNvSpPr/>
            <p:nvPr/>
          </p:nvSpPr>
          <p:spPr>
            <a:xfrm>
              <a:off x="8435675" y="3354705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0" name="直接箭头连接符 129">
              <a:extLst>
                <a:ext uri="{FF2B5EF4-FFF2-40B4-BE49-F238E27FC236}">
                  <a16:creationId xmlns:a16="http://schemas.microsoft.com/office/drawing/2014/main" id="{24D4E429-9819-A0E7-2490-B26DAC393A81}"/>
                </a:ext>
              </a:extLst>
            </p:cNvPr>
            <p:cNvCxnSpPr>
              <a:cxnSpLocks/>
              <a:stCxn id="122" idx="5"/>
              <a:endCxn id="126" idx="1"/>
            </p:cNvCxnSpPr>
            <p:nvPr/>
          </p:nvCxnSpPr>
          <p:spPr>
            <a:xfrm>
              <a:off x="7711067" y="2875406"/>
              <a:ext cx="174802" cy="181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箭头连接符 130">
              <a:extLst>
                <a:ext uri="{FF2B5EF4-FFF2-40B4-BE49-F238E27FC236}">
                  <a16:creationId xmlns:a16="http://schemas.microsoft.com/office/drawing/2014/main" id="{B279A15B-169A-0D96-186B-EE8F99ADBA84}"/>
                </a:ext>
              </a:extLst>
            </p:cNvPr>
            <p:cNvCxnSpPr>
              <a:cxnSpLocks/>
              <a:stCxn id="123" idx="3"/>
              <a:endCxn id="126" idx="7"/>
            </p:cNvCxnSpPr>
            <p:nvPr/>
          </p:nvCxnSpPr>
          <p:spPr>
            <a:xfrm flipH="1">
              <a:off x="8037813" y="2875850"/>
              <a:ext cx="112283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>
              <a:extLst>
                <a:ext uri="{FF2B5EF4-FFF2-40B4-BE49-F238E27FC236}">
                  <a16:creationId xmlns:a16="http://schemas.microsoft.com/office/drawing/2014/main" id="{43C53359-7262-B933-F5C5-6E7A3EF10619}"/>
                </a:ext>
              </a:extLst>
            </p:cNvPr>
            <p:cNvCxnSpPr>
              <a:cxnSpLocks/>
              <a:stCxn id="124" idx="5"/>
              <a:endCxn id="127" idx="1"/>
            </p:cNvCxnSpPr>
            <p:nvPr/>
          </p:nvCxnSpPr>
          <p:spPr>
            <a:xfrm>
              <a:off x="8893013" y="2875850"/>
              <a:ext cx="176587" cy="180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C805B527-CC68-097E-7834-6FD12E1A2066}"/>
                </a:ext>
              </a:extLst>
            </p:cNvPr>
            <p:cNvCxnSpPr>
              <a:cxnSpLocks/>
              <a:stCxn id="125" idx="3"/>
              <a:endCxn id="127" idx="7"/>
            </p:cNvCxnSpPr>
            <p:nvPr/>
          </p:nvCxnSpPr>
          <p:spPr>
            <a:xfrm flipH="1">
              <a:off x="9221544" y="2876294"/>
              <a:ext cx="110498" cy="1805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>
              <a:extLst>
                <a:ext uri="{FF2B5EF4-FFF2-40B4-BE49-F238E27FC236}">
                  <a16:creationId xmlns:a16="http://schemas.microsoft.com/office/drawing/2014/main" id="{D87659A9-4471-7462-E159-12F5A459A714}"/>
                </a:ext>
              </a:extLst>
            </p:cNvPr>
            <p:cNvCxnSpPr>
              <a:cxnSpLocks/>
              <a:endCxn id="128" idx="7"/>
            </p:cNvCxnSpPr>
            <p:nvPr/>
          </p:nvCxnSpPr>
          <p:spPr>
            <a:xfrm flipH="1">
              <a:off x="6259696" y="3219369"/>
              <a:ext cx="430741" cy="16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DFFDA5A7-D553-F7BF-8CFA-A80A82561AFA}"/>
                </a:ext>
              </a:extLst>
            </p:cNvPr>
            <p:cNvCxnSpPr>
              <a:cxnSpLocks/>
              <a:stCxn id="126" idx="5"/>
              <a:endCxn id="129" idx="1"/>
            </p:cNvCxnSpPr>
            <p:nvPr/>
          </p:nvCxnSpPr>
          <p:spPr>
            <a:xfrm>
              <a:off x="8037813" y="3208751"/>
              <a:ext cx="429331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100319C3-C459-1104-A415-C9BA414CD5BA}"/>
                </a:ext>
              </a:extLst>
            </p:cNvPr>
            <p:cNvCxnSpPr>
              <a:cxnSpLocks/>
              <a:stCxn id="127" idx="3"/>
              <a:endCxn id="129" idx="7"/>
            </p:cNvCxnSpPr>
            <p:nvPr/>
          </p:nvCxnSpPr>
          <p:spPr>
            <a:xfrm flipH="1">
              <a:off x="8619088" y="3208751"/>
              <a:ext cx="450512" cy="177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>
              <a:extLst>
                <a:ext uri="{FF2B5EF4-FFF2-40B4-BE49-F238E27FC236}">
                  <a16:creationId xmlns:a16="http://schemas.microsoft.com/office/drawing/2014/main" id="{FA31C510-35F4-CB24-FF03-338EA1349C12}"/>
                </a:ext>
              </a:extLst>
            </p:cNvPr>
            <p:cNvCxnSpPr>
              <a:cxnSpLocks/>
              <a:stCxn id="128" idx="5"/>
              <a:endCxn id="121" idx="1"/>
            </p:cNvCxnSpPr>
            <p:nvPr/>
          </p:nvCxnSpPr>
          <p:spPr>
            <a:xfrm>
              <a:off x="6259696" y="3538118"/>
              <a:ext cx="104259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箭头连接符 137">
              <a:extLst>
                <a:ext uri="{FF2B5EF4-FFF2-40B4-BE49-F238E27FC236}">
                  <a16:creationId xmlns:a16="http://schemas.microsoft.com/office/drawing/2014/main" id="{D278EDFE-24D0-D338-6B6B-FCD7B6F1E18C}"/>
                </a:ext>
              </a:extLst>
            </p:cNvPr>
            <p:cNvCxnSpPr>
              <a:cxnSpLocks/>
              <a:stCxn id="129" idx="3"/>
              <a:endCxn id="121" idx="7"/>
            </p:cNvCxnSpPr>
            <p:nvPr/>
          </p:nvCxnSpPr>
          <p:spPr>
            <a:xfrm flipH="1">
              <a:off x="7454237" y="3538118"/>
              <a:ext cx="1012907" cy="1607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88943DB3-6528-C08C-12C6-9EB2C78E5EE9}"/>
                </a:ext>
              </a:extLst>
            </p:cNvPr>
            <p:cNvSpPr/>
            <p:nvPr/>
          </p:nvSpPr>
          <p:spPr>
            <a:xfrm>
              <a:off x="4923110" y="4121286"/>
              <a:ext cx="214882" cy="214882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0" name="直接箭头连接符 139">
              <a:extLst>
                <a:ext uri="{FF2B5EF4-FFF2-40B4-BE49-F238E27FC236}">
                  <a16:creationId xmlns:a16="http://schemas.microsoft.com/office/drawing/2014/main" id="{DDE7656B-4A1A-99BA-E580-B9A86AC988A0}"/>
                </a:ext>
              </a:extLst>
            </p:cNvPr>
            <p:cNvCxnSpPr>
              <a:cxnSpLocks/>
              <a:endCxn id="139" idx="1"/>
            </p:cNvCxnSpPr>
            <p:nvPr/>
          </p:nvCxnSpPr>
          <p:spPr>
            <a:xfrm>
              <a:off x="2726578" y="3850849"/>
              <a:ext cx="2228001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52672F82-BF38-A074-A930-39D76C212679}"/>
                </a:ext>
              </a:extLst>
            </p:cNvPr>
            <p:cNvCxnSpPr>
              <a:cxnSpLocks/>
              <a:stCxn id="121" idx="3"/>
              <a:endCxn id="139" idx="7"/>
            </p:cNvCxnSpPr>
            <p:nvPr/>
          </p:nvCxnSpPr>
          <p:spPr>
            <a:xfrm flipH="1">
              <a:off x="5106523" y="3850849"/>
              <a:ext cx="2195770" cy="3019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箭头连接符 141">
              <a:extLst>
                <a:ext uri="{FF2B5EF4-FFF2-40B4-BE49-F238E27FC236}">
                  <a16:creationId xmlns:a16="http://schemas.microsoft.com/office/drawing/2014/main" id="{DA032ABD-CFC6-39B1-7D70-5E7A778B7F8C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5662282" y="3221384"/>
              <a:ext cx="445470" cy="1647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84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5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80" grpId="0" animBg="1"/>
      <p:bldP spid="180" grpId="1" animBg="1"/>
      <p:bldP spid="181" grpId="0" animBg="1"/>
      <p:bldP spid="181" grpId="1" animBg="1"/>
      <p:bldP spid="185" grpId="0" animBg="1"/>
      <p:bldP spid="185" grpId="1" animBg="1"/>
      <p:bldP spid="186" grpId="0" animBg="1"/>
      <p:bldP spid="186" grpId="1" animBg="1"/>
      <p:bldP spid="21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𝐏𝐬𝐯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Range Avoidance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167EFDE-09D6-4AF1-090F-6758B66D1681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28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A5C502E-841D-1AED-0A7F-973C6213312D}"/>
              </a:ext>
            </a:extLst>
          </p:cNvPr>
          <p:cNvGrpSpPr/>
          <p:nvPr/>
        </p:nvGrpSpPr>
        <p:grpSpPr>
          <a:xfrm>
            <a:off x="4957099" y="4983203"/>
            <a:ext cx="2059885" cy="1509672"/>
            <a:chOff x="2028735" y="3040545"/>
            <a:chExt cx="2059885" cy="150967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B04643-BB66-2D3C-B784-4CFEC27D0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520" y="3040545"/>
              <a:ext cx="1326252" cy="1140529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D57DC1B-EA01-7343-EB42-4A95AFFD7842}"/>
                </a:ext>
              </a:extLst>
            </p:cNvPr>
            <p:cNvSpPr txBox="1"/>
            <p:nvPr/>
          </p:nvSpPr>
          <p:spPr>
            <a:xfrm>
              <a:off x="2028735" y="4180885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Poly-time verifier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58C66E-50BC-E404-FC02-1E6A43311993}"/>
              </a:ext>
            </a:extLst>
          </p:cNvPr>
          <p:cNvGrpSpPr/>
          <p:nvPr/>
        </p:nvGrpSpPr>
        <p:grpSpPr>
          <a:xfrm>
            <a:off x="650646" y="2209417"/>
            <a:ext cx="2102450" cy="1607127"/>
            <a:chOff x="139232" y="5096497"/>
            <a:chExt cx="2102450" cy="160712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9B9691-1CC9-5850-32FA-37AEA4D3C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232" y="5096497"/>
              <a:ext cx="2017258" cy="1274907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7C15BAD-2D8B-A43B-058C-B0796C6830EA}"/>
                </a:ext>
              </a:extLst>
            </p:cNvPr>
            <p:cNvSpPr txBox="1"/>
            <p:nvPr/>
          </p:nvSpPr>
          <p:spPr>
            <a:xfrm>
              <a:off x="181797" y="633429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1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E407639-E5FE-4CB8-9CDF-B859D3FD0958}"/>
              </a:ext>
            </a:extLst>
          </p:cNvPr>
          <p:cNvGrpSpPr/>
          <p:nvPr/>
        </p:nvGrpSpPr>
        <p:grpSpPr>
          <a:xfrm>
            <a:off x="9531387" y="2245934"/>
            <a:ext cx="2059885" cy="1648787"/>
            <a:chOff x="3830345" y="5096497"/>
            <a:chExt cx="2059885" cy="164878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B7458EA-E03A-0B9A-198F-3BA6383EB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00730" y="5096497"/>
              <a:ext cx="1719116" cy="1274907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AF542C5-D06C-13C6-C38B-12B296328F9B}"/>
                </a:ext>
              </a:extLst>
            </p:cNvPr>
            <p:cNvSpPr txBox="1"/>
            <p:nvPr/>
          </p:nvSpPr>
          <p:spPr>
            <a:xfrm>
              <a:off x="3830345" y="6375952"/>
              <a:ext cx="20598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Prover 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F2A6790-094A-1C0E-ED88-9CBDC4F2EB11}"/>
              </a:ext>
            </a:extLst>
          </p:cNvPr>
          <p:cNvGrpSpPr/>
          <p:nvPr/>
        </p:nvGrpSpPr>
        <p:grpSpPr>
          <a:xfrm>
            <a:off x="2687473" y="3969446"/>
            <a:ext cx="2025478" cy="971641"/>
            <a:chOff x="2687473" y="3969446"/>
            <a:chExt cx="2025478" cy="97164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C6E26F96-1B29-0B47-F75B-2730C744D43B}"/>
                </a:ext>
              </a:extLst>
            </p:cNvPr>
            <p:cNvSpPr/>
            <p:nvPr/>
          </p:nvSpPr>
          <p:spPr>
            <a:xfrm>
              <a:off x="3305535" y="3969446"/>
              <a:ext cx="214882" cy="2148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AE705F33-8342-030A-0DB0-58F22E3E38ED}"/>
                </a:ext>
              </a:extLst>
            </p:cNvPr>
            <p:cNvSpPr/>
            <p:nvPr/>
          </p:nvSpPr>
          <p:spPr>
            <a:xfrm>
              <a:off x="3868344" y="4372902"/>
              <a:ext cx="214882" cy="214882"/>
            </a:xfrm>
            <a:prstGeom prst="ellipse">
              <a:avLst/>
            </a:prstGeom>
            <a:solidFill>
              <a:srgbClr val="CA63F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FFBAA85-20D9-3037-7E89-5813C73FCF4E}"/>
                </a:ext>
              </a:extLst>
            </p:cNvPr>
            <p:cNvSpPr/>
            <p:nvPr/>
          </p:nvSpPr>
          <p:spPr>
            <a:xfrm>
              <a:off x="4132689" y="4578772"/>
              <a:ext cx="214882" cy="214882"/>
            </a:xfrm>
            <a:prstGeom prst="ellipse">
              <a:avLst/>
            </a:prstGeom>
            <a:solidFill>
              <a:srgbClr val="F165D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E5E8CF3-C307-2BD6-9ED5-A6DF69E89E9B}"/>
                </a:ext>
              </a:extLst>
            </p:cNvPr>
            <p:cNvSpPr/>
            <p:nvPr/>
          </p:nvSpPr>
          <p:spPr>
            <a:xfrm>
              <a:off x="3592771" y="4192001"/>
              <a:ext cx="214882" cy="21488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39493A30-B9A9-1934-6C1C-53B4DC7AD2E3}"/>
                </a:ext>
              </a:extLst>
            </p:cNvPr>
            <p:cNvSpPr/>
            <p:nvPr/>
          </p:nvSpPr>
          <p:spPr>
            <a:xfrm rot="2049832">
              <a:off x="2687473" y="4552384"/>
              <a:ext cx="2025478" cy="388703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B3200739-48FC-F3EE-AC35-A731C1D10EC4}"/>
                  </a:ext>
                </a:extLst>
              </p:cNvPr>
              <p:cNvSpPr/>
              <p:nvPr/>
            </p:nvSpPr>
            <p:spPr>
              <a:xfrm>
                <a:off x="178968" y="4746735"/>
                <a:ext cx="3341449" cy="1628842"/>
              </a:xfrm>
              <a:prstGeom prst="wedgeRoundRectCallout">
                <a:avLst>
                  <a:gd name="adj1" fmla="val -10782"/>
                  <a:gd name="adj2" fmla="val -101006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communicate the whole history, it suffices to send these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key nodes!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对话气泡: 圆角矩形 29">
                <a:extLst>
                  <a:ext uri="{FF2B5EF4-FFF2-40B4-BE49-F238E27FC236}">
                    <a16:creationId xmlns:a16="http://schemas.microsoft.com/office/drawing/2014/main" id="{B3200739-48FC-F3EE-AC35-A731C1D10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8" y="4746735"/>
                <a:ext cx="3341449" cy="1628842"/>
              </a:xfrm>
              <a:prstGeom prst="wedgeRoundRectCallout">
                <a:avLst>
                  <a:gd name="adj1" fmla="val -10782"/>
                  <a:gd name="adj2" fmla="val -101006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对话气泡: 圆角矩形 59">
                <a:extLst>
                  <a:ext uri="{FF2B5EF4-FFF2-40B4-BE49-F238E27FC236}">
                    <a16:creationId xmlns:a16="http://schemas.microsoft.com/office/drawing/2014/main" id="{9B3334AA-FECF-3215-5F12-0461D2F3F187}"/>
                  </a:ext>
                </a:extLst>
              </p:cNvPr>
              <p:cNvSpPr/>
              <p:nvPr/>
            </p:nvSpPr>
            <p:spPr>
              <a:xfrm>
                <a:off x="3186650" y="1865484"/>
                <a:ext cx="5340662" cy="1907592"/>
              </a:xfrm>
              <a:prstGeom prst="wedgeRoundRectCallout">
                <a:avLst>
                  <a:gd name="adj1" fmla="val -1968"/>
                  <a:gd name="adj2" fmla="val 76095"/>
                  <a:gd name="adj3" fmla="val 16667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Verify that the history passes the local check.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you query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 of the history, use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-time algorithm mentioned before.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对话气泡: 圆角矩形 59">
                <a:extLst>
                  <a:ext uri="{FF2B5EF4-FFF2-40B4-BE49-F238E27FC236}">
                    <a16:creationId xmlns:a16="http://schemas.microsoft.com/office/drawing/2014/main" id="{9B3334AA-FECF-3215-5F12-0461D2F3F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50" y="1865484"/>
                <a:ext cx="5340662" cy="1907592"/>
              </a:xfrm>
              <a:prstGeom prst="wedgeRoundRectCallout">
                <a:avLst>
                  <a:gd name="adj1" fmla="val -1968"/>
                  <a:gd name="adj2" fmla="val 7609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>
            <a:extLst>
              <a:ext uri="{FF2B5EF4-FFF2-40B4-BE49-F238E27FC236}">
                <a16:creationId xmlns:a16="http://schemas.microsoft.com/office/drawing/2014/main" id="{F1CD25D5-C05B-A142-80A2-5D677AC9A122}"/>
              </a:ext>
            </a:extLst>
          </p:cNvPr>
          <p:cNvGrpSpPr/>
          <p:nvPr/>
        </p:nvGrpSpPr>
        <p:grpSpPr>
          <a:xfrm>
            <a:off x="7111600" y="4211581"/>
            <a:ext cx="2025478" cy="617789"/>
            <a:chOff x="7111600" y="4211581"/>
            <a:chExt cx="2025478" cy="617789"/>
          </a:xfrm>
        </p:grpSpPr>
        <p:sp>
          <p:nvSpPr>
            <p:cNvPr id="32" name="箭头: 左 31">
              <a:extLst>
                <a:ext uri="{FF2B5EF4-FFF2-40B4-BE49-F238E27FC236}">
                  <a16:creationId xmlns:a16="http://schemas.microsoft.com/office/drawing/2014/main" id="{F9D4C26C-4014-3826-7741-2E59B049C2C8}"/>
                </a:ext>
              </a:extLst>
            </p:cNvPr>
            <p:cNvSpPr/>
            <p:nvPr/>
          </p:nvSpPr>
          <p:spPr>
            <a:xfrm rot="19709186">
              <a:off x="7111600" y="4442840"/>
              <a:ext cx="2025478" cy="386530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423D3F2E-E98B-EF72-CAB0-EE5C2104368C}"/>
                </a:ext>
              </a:extLst>
            </p:cNvPr>
            <p:cNvSpPr txBox="1"/>
            <p:nvPr/>
          </p:nvSpPr>
          <p:spPr>
            <a:xfrm rot="19721886">
              <a:off x="7208694" y="4211581"/>
              <a:ext cx="1483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Local check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对话气泡: 圆角矩形 61">
            <a:extLst>
              <a:ext uri="{FF2B5EF4-FFF2-40B4-BE49-F238E27FC236}">
                <a16:creationId xmlns:a16="http://schemas.microsoft.com/office/drawing/2014/main" id="{A61010E8-6903-283F-AD09-6D534286D365}"/>
              </a:ext>
            </a:extLst>
          </p:cNvPr>
          <p:cNvSpPr/>
          <p:nvPr/>
        </p:nvSpPr>
        <p:spPr>
          <a:xfrm>
            <a:off x="8303161" y="4658407"/>
            <a:ext cx="3668462" cy="1606539"/>
          </a:xfrm>
          <a:prstGeom prst="wedgeRoundRectCallout">
            <a:avLst>
              <a:gd name="adj1" fmla="val 4672"/>
              <a:gd name="adj2" fmla="val -9170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If Prover 1 is wrong, his claimed history would be falsified by some local check. Send it.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0" grpId="0" animBg="1"/>
      <p:bldP spid="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ECA9F4F0-1D94-1F54-F720-B42167B8D2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 described a single-valued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 for the range avoidance problem. This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𝐒𝐈𝐙𝐄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0.01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some more work, we can obtain single-valued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and prove lower bounds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ECA9F4F0-1D94-1F54-F720-B42167B8D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FBB2191F-2300-E9F5-C746-D7AD1602BFF6}"/>
              </a:ext>
            </a:extLst>
          </p:cNvPr>
          <p:cNvSpPr txBox="1"/>
          <p:nvPr/>
        </p:nvSpPr>
        <p:spPr>
          <a:xfrm>
            <a:off x="7459981" y="3962014"/>
            <a:ext cx="431292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“symmetric alternation”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[Canetti 96, RS98]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D7EF8E-57A7-DA81-6ECF-1A3DF9550CFC}"/>
                  </a:ext>
                </a:extLst>
              </p:cNvPr>
              <p:cNvSpPr txBox="1"/>
              <p:nvPr/>
            </p:nvSpPr>
            <p:spPr>
              <a:xfrm>
                <a:off x="7777481" y="4552976"/>
                <a:ext cx="3677920" cy="718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</a:rPr>
                          <m:t>𝐙𝐏</m:t>
                        </m:r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this is just “randomized”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[Cai 01]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D7EF8E-57A7-DA81-6ECF-1A3DF955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481" y="4552976"/>
                <a:ext cx="3677920" cy="718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9A49D98-173D-6CB1-503E-A46A31F4A6BD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29 </a:t>
            </a:r>
            <a:r>
              <a:rPr lang="en-US" altLang="zh-CN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54F086-8EE5-7BAD-3434-2C550E95A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112" y="4267003"/>
            <a:ext cx="2009775" cy="2009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A81002F-88A8-4074-3E62-FDFFA7E73B3B}"/>
              </a:ext>
            </a:extLst>
          </p:cNvPr>
          <p:cNvSpPr/>
          <p:nvPr/>
        </p:nvSpPr>
        <p:spPr>
          <a:xfrm>
            <a:off x="832245" y="4609702"/>
            <a:ext cx="3839766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65111D-42C8-74AF-1BD7-1091F8265A9F}"/>
              </a:ext>
            </a:extLst>
          </p:cNvPr>
          <p:cNvSpPr txBox="1"/>
          <p:nvPr/>
        </p:nvSpPr>
        <p:spPr>
          <a:xfrm>
            <a:off x="1281478" y="5563809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(not up to scale)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5F8A8FC-F5E7-3C4E-4E25-1256DF7E366C}"/>
              </a:ext>
            </a:extLst>
          </p:cNvPr>
          <p:cNvGrpSpPr/>
          <p:nvPr/>
        </p:nvGrpSpPr>
        <p:grpSpPr>
          <a:xfrm>
            <a:off x="492369" y="2204664"/>
            <a:ext cx="10861431" cy="1114571"/>
            <a:chOff x="492369" y="2204664"/>
            <a:chExt cx="10861431" cy="111457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2DD9398-4BAD-2381-DBA6-AEC66B34406C}"/>
                </a:ext>
              </a:extLst>
            </p:cNvPr>
            <p:cNvSpPr txBox="1"/>
            <p:nvPr/>
          </p:nvSpPr>
          <p:spPr>
            <a:xfrm>
              <a:off x="492369" y="2204664"/>
              <a:ext cx="13904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Restricted circuit classes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A81DC5B-E991-AC96-CB53-07F9A02A4B1E}"/>
                </a:ext>
              </a:extLst>
            </p:cNvPr>
            <p:cNvCxnSpPr/>
            <p:nvPr/>
          </p:nvCxnSpPr>
          <p:spPr>
            <a:xfrm>
              <a:off x="2029767" y="2712496"/>
              <a:ext cx="93240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2C48BB8-CC99-0E56-A5D9-058D50CE24A0}"/>
                    </a:ext>
                  </a:extLst>
                </p:cNvPr>
                <p:cNvSpPr txBox="1"/>
                <p:nvPr/>
              </p:nvSpPr>
              <p:spPr>
                <a:xfrm>
                  <a:off x="2280976" y="2823587"/>
                  <a:ext cx="8115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2C48BB8-CC99-0E56-A5D9-058D50CE2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976" y="2823587"/>
                  <a:ext cx="81150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B32DBEB-572A-15AF-9F93-ADDDA8C22D62}"/>
                    </a:ext>
                  </a:extLst>
                </p:cNvPr>
                <p:cNvSpPr txBox="1"/>
                <p:nvPr/>
              </p:nvSpPr>
              <p:spPr>
                <a:xfrm>
                  <a:off x="3239388" y="2823587"/>
                  <a:ext cx="11962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B32DBEB-572A-15AF-9F93-ADDDA8C22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388" y="2823587"/>
                  <a:ext cx="1196225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454C9E0-1FC2-2064-D443-FC2CC3CD5AC3}"/>
                    </a:ext>
                  </a:extLst>
                </p:cNvPr>
                <p:cNvSpPr txBox="1"/>
                <p:nvPr/>
              </p:nvSpPr>
              <p:spPr>
                <a:xfrm>
                  <a:off x="4698073" y="2823587"/>
                  <a:ext cx="12902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𝐀𝐂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1454C9E0-1FC2-2064-D443-FC2CC3CD5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073" y="2823587"/>
                  <a:ext cx="129029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43C4C18D-C9C1-6D17-8705-4C36C4EEA6EF}"/>
                    </a:ext>
                  </a:extLst>
                </p:cNvPr>
                <p:cNvSpPr txBox="1"/>
                <p:nvPr/>
              </p:nvSpPr>
              <p:spPr>
                <a:xfrm>
                  <a:off x="6046638" y="2823587"/>
                  <a:ext cx="8050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𝐓𝐂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43C4C18D-C9C1-6D17-8705-4C36C4EEA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6638" y="2823587"/>
                  <a:ext cx="805092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99049FC-21C4-49AB-3588-8C60CADDFBCB}"/>
                    </a:ext>
                  </a:extLst>
                </p:cNvPr>
                <p:cNvSpPr txBox="1"/>
                <p:nvPr/>
              </p:nvSpPr>
              <p:spPr>
                <a:xfrm>
                  <a:off x="6910005" y="2823587"/>
                  <a:ext cx="8163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𝐍𝐂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99049FC-21C4-49AB-3588-8C60CADDF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0005" y="2823587"/>
                  <a:ext cx="81631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47650658-055E-9D65-616A-9D2258B89E3C}"/>
                    </a:ext>
                  </a:extLst>
                </p:cNvPr>
                <p:cNvSpPr txBox="1"/>
                <p:nvPr/>
              </p:nvSpPr>
              <p:spPr>
                <a:xfrm>
                  <a:off x="8691365" y="2823586"/>
                  <a:ext cx="5004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47650658-055E-9D65-616A-9D2258B89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1365" y="2823586"/>
                  <a:ext cx="50045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159253AE-ACF1-B3BD-9A6F-48F32A3629E2}"/>
                    </a:ext>
                  </a:extLst>
                </p:cNvPr>
                <p:cNvSpPr txBox="1"/>
                <p:nvPr/>
              </p:nvSpPr>
              <p:spPr>
                <a:xfrm>
                  <a:off x="10156868" y="2823586"/>
                  <a:ext cx="1120756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159253AE-ACF1-B3BD-9A6F-48F32A362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6868" y="2823586"/>
                  <a:ext cx="1120756" cy="495649"/>
                </a:xfrm>
                <a:prstGeom prst="rect">
                  <a:avLst/>
                </a:prstGeom>
                <a:blipFill>
                  <a:blip r:embed="rId9"/>
                  <a:stretch>
                    <a:fillRect b="-123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777A7E3-A05A-4896-D33B-A30746D4C137}"/>
              </a:ext>
            </a:extLst>
          </p:cNvPr>
          <p:cNvGrpSpPr/>
          <p:nvPr/>
        </p:nvGrpSpPr>
        <p:grpSpPr>
          <a:xfrm>
            <a:off x="779590" y="5319298"/>
            <a:ext cx="11019635" cy="897242"/>
            <a:chOff x="779590" y="5319298"/>
            <a:chExt cx="11019635" cy="89724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D7BB585-798A-EC36-CFD7-A74696D08E38}"/>
                </a:ext>
              </a:extLst>
            </p:cNvPr>
            <p:cNvSpPr txBox="1"/>
            <p:nvPr/>
          </p:nvSpPr>
          <p:spPr>
            <a:xfrm>
              <a:off x="10369939" y="5508654"/>
              <a:ext cx="1429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Powerful languages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E1AF845-ACA0-F9A8-E00B-23A627C6D407}"/>
                </a:ext>
              </a:extLst>
            </p:cNvPr>
            <p:cNvCxnSpPr/>
            <p:nvPr/>
          </p:nvCxnSpPr>
          <p:spPr>
            <a:xfrm>
              <a:off x="779590" y="5862597"/>
              <a:ext cx="93240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FA63DA0-0959-76FB-6F38-AE32093BD45A}"/>
                    </a:ext>
                  </a:extLst>
                </p:cNvPr>
                <p:cNvSpPr txBox="1"/>
                <p:nvPr/>
              </p:nvSpPr>
              <p:spPr>
                <a:xfrm>
                  <a:off x="8495396" y="5319300"/>
                  <a:ext cx="17652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𝐄𝐗𝐏𝐒𝐏𝐀𝐂𝐄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7FA63DA0-0959-76FB-6F38-AE32093BD4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5396" y="5319300"/>
                  <a:ext cx="176522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7AED67C2-0B46-9810-C721-555090B0B6B4}"/>
                    </a:ext>
                  </a:extLst>
                </p:cNvPr>
                <p:cNvSpPr txBox="1"/>
                <p:nvPr/>
              </p:nvSpPr>
              <p:spPr>
                <a:xfrm>
                  <a:off x="7212173" y="5319299"/>
                  <a:ext cx="11624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7AED67C2-0B46-9810-C721-555090B0B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173" y="5319299"/>
                  <a:ext cx="1162433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6E53C5F6-A625-C981-5BF7-17F5B0B69586}"/>
                    </a:ext>
                  </a:extLst>
                </p:cNvPr>
                <p:cNvSpPr txBox="1"/>
                <p:nvPr/>
              </p:nvSpPr>
              <p:spPr>
                <a:xfrm>
                  <a:off x="6083737" y="5319299"/>
                  <a:ext cx="116243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6E53C5F6-A625-C981-5BF7-17F5B0B695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737" y="5319299"/>
                  <a:ext cx="1162433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96E8FA7E-6A89-83B2-697A-B4E099756883}"/>
                    </a:ext>
                  </a:extLst>
                </p:cNvPr>
                <p:cNvSpPr txBox="1"/>
                <p:nvPr/>
              </p:nvSpPr>
              <p:spPr>
                <a:xfrm>
                  <a:off x="3812241" y="5319298"/>
                  <a:ext cx="10711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𝐍𝐄𝐗𝐏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96E8FA7E-6A89-83B2-697A-B4E0997568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241" y="5319298"/>
                  <a:ext cx="107112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F671DFE-3181-0B32-EFDC-075AE641B042}"/>
                    </a:ext>
                  </a:extLst>
                </p:cNvPr>
                <p:cNvSpPr txBox="1"/>
                <p:nvPr/>
              </p:nvSpPr>
              <p:spPr>
                <a:xfrm>
                  <a:off x="4819692" y="5319299"/>
                  <a:ext cx="1309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𝐌𝐀𝐄𝐗𝐏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F671DFE-3181-0B32-EFDC-075AE641B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9692" y="5319299"/>
                  <a:ext cx="130997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6D26A02-F5BD-D078-EC1F-6920C51928AE}"/>
                    </a:ext>
                  </a:extLst>
                </p:cNvPr>
                <p:cNvSpPr txBox="1"/>
                <p:nvPr/>
              </p:nvSpPr>
              <p:spPr>
                <a:xfrm>
                  <a:off x="2822206" y="5319298"/>
                  <a:ext cx="8370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6D26A02-F5BD-D078-EC1F-6920C51928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206" y="5319298"/>
                  <a:ext cx="83708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A9481090-582C-57EB-2401-F8FD8D47EDEC}"/>
                    </a:ext>
                  </a:extLst>
                </p:cNvPr>
                <p:cNvSpPr txBox="1"/>
                <p:nvPr/>
              </p:nvSpPr>
              <p:spPr>
                <a:xfrm>
                  <a:off x="1532851" y="5319298"/>
                  <a:ext cx="13917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𝐏𝐒𝐏𝐀𝐂𝐄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A9481090-582C-57EB-2401-F8FD8D47E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851" y="5319298"/>
                  <a:ext cx="1391728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A15DD60-9F7A-7529-4692-44E88E0CD359}"/>
                    </a:ext>
                  </a:extLst>
                </p:cNvPr>
                <p:cNvSpPr txBox="1"/>
                <p:nvPr/>
              </p:nvSpPr>
              <p:spPr>
                <a:xfrm>
                  <a:off x="779590" y="5319298"/>
                  <a:ext cx="6767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AA15DD60-9F7A-7529-4692-44E88E0CD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90" y="5319298"/>
                  <a:ext cx="676788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3CF56CE5-EE0D-BA8F-DFC7-FDE0C035C685}"/>
              </a:ext>
            </a:extLst>
          </p:cNvPr>
          <p:cNvSpPr txBox="1"/>
          <p:nvPr/>
        </p:nvSpPr>
        <p:spPr>
          <a:xfrm>
            <a:off x="5012465" y="3960241"/>
            <a:ext cx="367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WHERE WE ARE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4F85A0E-A45A-CA46-0A47-942976948D13}"/>
              </a:ext>
            </a:extLst>
          </p:cNvPr>
          <p:cNvGrpSpPr/>
          <p:nvPr/>
        </p:nvGrpSpPr>
        <p:grpSpPr>
          <a:xfrm>
            <a:off x="5343218" y="3285252"/>
            <a:ext cx="1317397" cy="640013"/>
            <a:chOff x="5343218" y="3285252"/>
            <a:chExt cx="1317397" cy="640013"/>
          </a:xfrm>
        </p:grpSpPr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27548BFB-0FFB-2F37-F8EE-A272D5B288E2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 flipH="1" flipV="1">
              <a:off x="5343218" y="3285252"/>
              <a:ext cx="1054400" cy="640013"/>
            </a:xfrm>
            <a:prstGeom prst="straightConnector1">
              <a:avLst/>
            </a:prstGeom>
            <a:ln w="28575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41430571-63D8-2657-A1B6-E4FB7FF50FE2}"/>
                </a:ext>
              </a:extLst>
            </p:cNvPr>
            <p:cNvSpPr txBox="1"/>
            <p:nvPr/>
          </p:nvSpPr>
          <p:spPr>
            <a:xfrm>
              <a:off x="5811489" y="3446306"/>
              <a:ext cx="849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Williams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5EE8C3B-5532-1A48-12AF-4A392A1624C9}"/>
              </a:ext>
            </a:extLst>
          </p:cNvPr>
          <p:cNvGrpSpPr/>
          <p:nvPr/>
        </p:nvGrpSpPr>
        <p:grpSpPr>
          <a:xfrm>
            <a:off x="3775483" y="3285252"/>
            <a:ext cx="1978873" cy="840898"/>
            <a:chOff x="3775483" y="3285252"/>
            <a:chExt cx="1978873" cy="840898"/>
          </a:xfrm>
        </p:grpSpPr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05EA8E1E-6F43-439A-1239-7F6592DB4F5F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flipH="1" flipV="1">
              <a:off x="3837501" y="3285252"/>
              <a:ext cx="1916855" cy="62988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BA8FC398-C52F-3139-5004-4B486C5E1B17}"/>
                </a:ext>
              </a:extLst>
            </p:cNvPr>
            <p:cNvSpPr txBox="1"/>
            <p:nvPr/>
          </p:nvSpPr>
          <p:spPr>
            <a:xfrm>
              <a:off x="3775483" y="3387486"/>
              <a:ext cx="13794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Ajtai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, FSS, Yao, 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Razborov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Smolensky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, …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73C141-5AAD-E336-BDE9-27195C8CFBD9}"/>
              </a:ext>
            </a:extLst>
          </p:cNvPr>
          <p:cNvGrpSpPr/>
          <p:nvPr/>
        </p:nvGrpSpPr>
        <p:grpSpPr>
          <a:xfrm>
            <a:off x="6664954" y="4545016"/>
            <a:ext cx="954650" cy="774283"/>
            <a:chOff x="6664954" y="4545016"/>
            <a:chExt cx="954650" cy="774283"/>
          </a:xfrm>
        </p:grpSpPr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642963D4-D573-565F-8E76-7CCF5DEF4B06}"/>
                </a:ext>
              </a:extLst>
            </p:cNvPr>
            <p:cNvCxnSpPr>
              <a:cxnSpLocks/>
              <a:stCxn id="57" idx="2"/>
              <a:endCxn id="49" idx="0"/>
            </p:cNvCxnSpPr>
            <p:nvPr/>
          </p:nvCxnSpPr>
          <p:spPr>
            <a:xfrm flipH="1">
              <a:off x="6664954" y="4545016"/>
              <a:ext cx="186776" cy="7742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3C6EF187-B991-E267-BCC5-BE96AD4F9E73}"/>
                </a:ext>
              </a:extLst>
            </p:cNvPr>
            <p:cNvSpPr txBox="1"/>
            <p:nvPr/>
          </p:nvSpPr>
          <p:spPr>
            <a:xfrm>
              <a:off x="6758342" y="4775501"/>
              <a:ext cx="861262" cy="31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Kannan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AD25DAC-797C-2CF4-98D1-CB5BD0F4A1AB}"/>
              </a:ext>
            </a:extLst>
          </p:cNvPr>
          <p:cNvGrpSpPr/>
          <p:nvPr/>
        </p:nvGrpSpPr>
        <p:grpSpPr>
          <a:xfrm>
            <a:off x="5427698" y="4545016"/>
            <a:ext cx="701968" cy="774283"/>
            <a:chOff x="5427698" y="4545016"/>
            <a:chExt cx="701968" cy="774283"/>
          </a:xfrm>
        </p:grpSpPr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32C81E9F-2639-0CA6-4438-EAB6CB45C4BD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 flipH="1">
              <a:off x="5474679" y="4545016"/>
              <a:ext cx="654987" cy="7742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2BD4A86E-C132-D965-45CB-09A6AD5EAFDA}"/>
                </a:ext>
              </a:extLst>
            </p:cNvPr>
            <p:cNvSpPr txBox="1"/>
            <p:nvPr/>
          </p:nvSpPr>
          <p:spPr>
            <a:xfrm>
              <a:off x="5427698" y="4792992"/>
              <a:ext cx="599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BFT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A04FCCDB-0664-4D69-2452-92B21AFBEED4}"/>
              </a:ext>
            </a:extLst>
          </p:cNvPr>
          <p:cNvSpPr/>
          <p:nvPr/>
        </p:nvSpPr>
        <p:spPr>
          <a:xfrm>
            <a:off x="10156868" y="2857570"/>
            <a:ext cx="1120756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AB2502FA-C7A8-997C-C455-DCB01D037B84}"/>
              </a:ext>
            </a:extLst>
          </p:cNvPr>
          <p:cNvSpPr/>
          <p:nvPr/>
        </p:nvSpPr>
        <p:spPr>
          <a:xfrm>
            <a:off x="824723" y="5281072"/>
            <a:ext cx="587338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(more accurate scaling)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3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2DD9398-4BAD-2381-DBA6-AEC66B34406C}"/>
              </a:ext>
            </a:extLst>
          </p:cNvPr>
          <p:cNvSpPr txBox="1"/>
          <p:nvPr/>
        </p:nvSpPr>
        <p:spPr>
          <a:xfrm>
            <a:off x="492369" y="2204664"/>
            <a:ext cx="139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Restricted circuit classes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7BB585-798A-EC36-CFD7-A74696D08E38}"/>
              </a:ext>
            </a:extLst>
          </p:cNvPr>
          <p:cNvSpPr txBox="1"/>
          <p:nvPr/>
        </p:nvSpPr>
        <p:spPr>
          <a:xfrm>
            <a:off x="10369939" y="5508654"/>
            <a:ext cx="142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Powerful languages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A81DC5B-E991-AC96-CB53-07F9A02A4B1E}"/>
              </a:ext>
            </a:extLst>
          </p:cNvPr>
          <p:cNvCxnSpPr/>
          <p:nvPr/>
        </p:nvCxnSpPr>
        <p:spPr>
          <a:xfrm>
            <a:off x="2029767" y="2712496"/>
            <a:ext cx="9324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2C48BB8-CC99-0E56-A5D9-058D50CE24A0}"/>
                  </a:ext>
                </a:extLst>
              </p:cNvPr>
              <p:cNvSpPr txBox="1"/>
              <p:nvPr/>
            </p:nvSpPr>
            <p:spPr>
              <a:xfrm>
                <a:off x="1941134" y="2745373"/>
                <a:ext cx="4973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0" smtClean="0"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2C48BB8-CC99-0E56-A5D9-058D50CE2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134" y="2745373"/>
                <a:ext cx="49731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B32DBEB-572A-15AF-9F93-ADDDA8C22D62}"/>
                  </a:ext>
                </a:extLst>
              </p:cNvPr>
              <p:cNvSpPr txBox="1"/>
              <p:nvPr/>
            </p:nvSpPr>
            <p:spPr>
              <a:xfrm>
                <a:off x="2216696" y="2763298"/>
                <a:ext cx="6513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100" b="1" i="0" smtClean="0"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B32DBEB-572A-15AF-9F93-ADDDA8C2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96" y="2763298"/>
                <a:ext cx="651332" cy="2616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454C9E0-1FC2-2064-D443-FC2CC3CD5AC3}"/>
                  </a:ext>
                </a:extLst>
              </p:cNvPr>
              <p:cNvSpPr txBox="1"/>
              <p:nvPr/>
            </p:nvSpPr>
            <p:spPr>
              <a:xfrm>
                <a:off x="2707871" y="2736012"/>
                <a:ext cx="8299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1" i="0" smtClean="0"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454C9E0-1FC2-2064-D443-FC2CC3CD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871" y="2736012"/>
                <a:ext cx="82990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3C4C18D-C9C1-6D17-8705-4C36C4EEA6EF}"/>
                  </a:ext>
                </a:extLst>
              </p:cNvPr>
              <p:cNvSpPr txBox="1"/>
              <p:nvPr/>
            </p:nvSpPr>
            <p:spPr>
              <a:xfrm>
                <a:off x="3482468" y="2732856"/>
                <a:ext cx="5972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𝐓𝐂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43C4C18D-C9C1-6D17-8705-4C36C4EE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68" y="2732856"/>
                <a:ext cx="5972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99049FC-21C4-49AB-3588-8C60CADDFBCB}"/>
                  </a:ext>
                </a:extLst>
              </p:cNvPr>
              <p:cNvSpPr txBox="1"/>
              <p:nvPr/>
            </p:nvSpPr>
            <p:spPr>
              <a:xfrm>
                <a:off x="3999273" y="2720959"/>
                <a:ext cx="653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399049FC-21C4-49AB-3588-8C60CADD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73" y="2720959"/>
                <a:ext cx="6534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7650658-055E-9D65-616A-9D2258B89E3C}"/>
                  </a:ext>
                </a:extLst>
              </p:cNvPr>
              <p:cNvSpPr txBox="1"/>
              <p:nvPr/>
            </p:nvSpPr>
            <p:spPr>
              <a:xfrm>
                <a:off x="8691365" y="2823586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7650658-055E-9D65-616A-9D2258B89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365" y="2823586"/>
                <a:ext cx="5004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159253AE-ACF1-B3BD-9A6F-48F32A3629E2}"/>
                  </a:ext>
                </a:extLst>
              </p:cNvPr>
              <p:cNvSpPr txBox="1"/>
              <p:nvPr/>
            </p:nvSpPr>
            <p:spPr>
              <a:xfrm>
                <a:off x="10156868" y="2823586"/>
                <a:ext cx="1120756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𝐏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159253AE-ACF1-B3BD-9A6F-48F32A362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68" y="2823586"/>
                <a:ext cx="1120756" cy="495649"/>
              </a:xfrm>
              <a:prstGeom prst="rect">
                <a:avLst/>
              </a:prstGeom>
              <a:blipFill>
                <a:blip r:embed="rId9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AE1AF845-ACA0-F9A8-E00B-23A627C6D407}"/>
              </a:ext>
            </a:extLst>
          </p:cNvPr>
          <p:cNvCxnSpPr/>
          <p:nvPr/>
        </p:nvCxnSpPr>
        <p:spPr>
          <a:xfrm>
            <a:off x="779590" y="5862597"/>
            <a:ext cx="9324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5EA8E1E-6F43-439A-1239-7F6592DB4F5F}"/>
              </a:ext>
            </a:extLst>
          </p:cNvPr>
          <p:cNvCxnSpPr>
            <a:cxnSpLocks/>
            <a:endCxn id="37" idx="2"/>
          </p:cNvCxnSpPr>
          <p:nvPr/>
        </p:nvCxnSpPr>
        <p:spPr>
          <a:xfrm flipH="1" flipV="1">
            <a:off x="2542362" y="3024908"/>
            <a:ext cx="3174727" cy="9601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FA63DA0-0959-76FB-6F38-AE32093BD45A}"/>
                  </a:ext>
                </a:extLst>
              </p:cNvPr>
              <p:cNvSpPr txBox="1"/>
              <p:nvPr/>
            </p:nvSpPr>
            <p:spPr>
              <a:xfrm>
                <a:off x="9912705" y="5683281"/>
                <a:ext cx="381835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𝐄𝐗𝐏𝐒𝐏𝐀𝐂𝐄</m:t>
                      </m:r>
                    </m:oMath>
                  </m:oMathPara>
                </a14:m>
                <a:endParaRPr lang="zh-CN" altLang="en-US" sz="300" b="1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7FA63DA0-0959-76FB-6F38-AE32093BD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705" y="5683281"/>
                <a:ext cx="381835" cy="1384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AED67C2-0B46-9810-C721-555090B0B6B4}"/>
                  </a:ext>
                </a:extLst>
              </p:cNvPr>
              <p:cNvSpPr txBox="1"/>
              <p:nvPr/>
            </p:nvSpPr>
            <p:spPr>
              <a:xfrm>
                <a:off x="9807291" y="5675586"/>
                <a:ext cx="348685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400" b="1" dirty="0"/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7AED67C2-0B46-9810-C721-555090B0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291" y="5675586"/>
                <a:ext cx="348685" cy="1538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E53C5F6-A625-C981-5BF7-17F5B0B69586}"/>
                  </a:ext>
                </a:extLst>
              </p:cNvPr>
              <p:cNvSpPr txBox="1"/>
              <p:nvPr/>
            </p:nvSpPr>
            <p:spPr>
              <a:xfrm>
                <a:off x="9625461" y="5675586"/>
                <a:ext cx="387735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5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500" b="1" dirty="0"/>
              </a:p>
            </p:txBody>
          </p:sp>
        </mc:Choice>
        <mc:Fallback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E53C5F6-A625-C981-5BF7-17F5B0B69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461" y="5675586"/>
                <a:ext cx="387735" cy="1692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E8FA7E-6A89-83B2-697A-B4E099756883}"/>
                  </a:ext>
                </a:extLst>
              </p:cNvPr>
              <p:cNvSpPr txBox="1"/>
              <p:nvPr/>
            </p:nvSpPr>
            <p:spPr>
              <a:xfrm>
                <a:off x="9090777" y="5660196"/>
                <a:ext cx="4363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6E8FA7E-6A89-83B2-697A-B4E099756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777" y="5660196"/>
                <a:ext cx="436338" cy="2000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F671DFE-3181-0B32-EFDC-075AE641B042}"/>
                  </a:ext>
                </a:extLst>
              </p:cNvPr>
              <p:cNvSpPr txBox="1"/>
              <p:nvPr/>
            </p:nvSpPr>
            <p:spPr>
              <a:xfrm>
                <a:off x="9354986" y="5660905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𝐌𝐀𝐄𝐗𝐏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4F671DFE-3181-0B32-EFDC-075AE641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986" y="5660905"/>
                <a:ext cx="511679" cy="20005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6D26A02-F5BD-D078-EC1F-6920C51928AE}"/>
                  </a:ext>
                </a:extLst>
              </p:cNvPr>
              <p:cNvSpPr txBox="1"/>
              <p:nvPr/>
            </p:nvSpPr>
            <p:spPr>
              <a:xfrm>
                <a:off x="8840772" y="5645816"/>
                <a:ext cx="4539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1000" b="1" dirty="0"/>
              </a:p>
            </p:txBody>
          </p:sp>
        </mc:Choice>
        <mc:Fallback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A6D26A02-F5BD-D078-EC1F-6920C5192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72" y="5645816"/>
                <a:ext cx="453970" cy="2462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A9481090-582C-57EB-2401-F8FD8D47EDEC}"/>
                  </a:ext>
                </a:extLst>
              </p:cNvPr>
              <p:cNvSpPr txBox="1"/>
              <p:nvPr/>
            </p:nvSpPr>
            <p:spPr>
              <a:xfrm>
                <a:off x="8216114" y="5625498"/>
                <a:ext cx="7360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A9481090-582C-57EB-2401-F8FD8D47E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114" y="5625498"/>
                <a:ext cx="736099" cy="2616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A15DD60-9F7A-7529-4692-44E88E0CD359}"/>
                  </a:ext>
                </a:extLst>
              </p:cNvPr>
              <p:cNvSpPr txBox="1"/>
              <p:nvPr/>
            </p:nvSpPr>
            <p:spPr>
              <a:xfrm>
                <a:off x="779590" y="5319298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AA15DD60-9F7A-7529-4692-44E88E0C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90" y="5319298"/>
                <a:ext cx="67678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>
            <a:extLst>
              <a:ext uri="{FF2B5EF4-FFF2-40B4-BE49-F238E27FC236}">
                <a16:creationId xmlns:a16="http://schemas.microsoft.com/office/drawing/2014/main" id="{3CF56CE5-EE0D-BA8F-DFC7-FDE0C035C685}"/>
              </a:ext>
            </a:extLst>
          </p:cNvPr>
          <p:cNvSpPr txBox="1"/>
          <p:nvPr/>
        </p:nvSpPr>
        <p:spPr>
          <a:xfrm>
            <a:off x="5012465" y="3960241"/>
            <a:ext cx="367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WHERE WE ARE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27548BFB-0FFB-2F37-F8EE-A272D5B288E2}"/>
              </a:ext>
            </a:extLst>
          </p:cNvPr>
          <p:cNvCxnSpPr>
            <a:cxnSpLocks/>
            <a:endCxn id="38" idx="2"/>
          </p:cNvCxnSpPr>
          <p:nvPr/>
        </p:nvCxnSpPr>
        <p:spPr>
          <a:xfrm flipH="1" flipV="1">
            <a:off x="3122825" y="3043789"/>
            <a:ext cx="2698176" cy="91042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2C81E9F-2639-0CA6-4438-EAB6CB45C4BD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6544198" y="4531359"/>
            <a:ext cx="3066628" cy="112954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642963D4-D573-565F-8E76-7CCF5DEF4B06}"/>
              </a:ext>
            </a:extLst>
          </p:cNvPr>
          <p:cNvCxnSpPr>
            <a:cxnSpLocks/>
            <a:stCxn id="57" idx="2"/>
            <a:endCxn id="49" idx="0"/>
          </p:cNvCxnSpPr>
          <p:nvPr/>
        </p:nvCxnSpPr>
        <p:spPr>
          <a:xfrm>
            <a:off x="6851730" y="4545016"/>
            <a:ext cx="2967599" cy="113057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文本框 78">
            <a:extLst>
              <a:ext uri="{FF2B5EF4-FFF2-40B4-BE49-F238E27FC236}">
                <a16:creationId xmlns:a16="http://schemas.microsoft.com/office/drawing/2014/main" id="{41430571-63D8-2657-A1B6-E4FB7FF50FE2}"/>
              </a:ext>
            </a:extLst>
          </p:cNvPr>
          <p:cNvSpPr txBox="1"/>
          <p:nvPr/>
        </p:nvSpPr>
        <p:spPr>
          <a:xfrm>
            <a:off x="4394310" y="3344882"/>
            <a:ext cx="849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Williams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A8FC398-C52F-3139-5004-4B486C5E1B17}"/>
              </a:ext>
            </a:extLst>
          </p:cNvPr>
          <p:cNvSpPr txBox="1"/>
          <p:nvPr/>
        </p:nvSpPr>
        <p:spPr>
          <a:xfrm>
            <a:off x="2701950" y="3316673"/>
            <a:ext cx="13794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Ajtai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, FSS, Yao, </a:t>
            </a:r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Razborov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100" dirty="0" err="1">
                <a:latin typeface="Arial" panose="020B0604020202020204" pitchFamily="34" charset="0"/>
                <a:cs typeface="Arial" panose="020B0604020202020204" pitchFamily="34" charset="0"/>
              </a:rPr>
              <a:t>Smolensky</a:t>
            </a:r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3C6EF187-B991-E267-BCC5-BE96AD4F9E73}"/>
              </a:ext>
            </a:extLst>
          </p:cNvPr>
          <p:cNvSpPr txBox="1"/>
          <p:nvPr/>
        </p:nvSpPr>
        <p:spPr>
          <a:xfrm>
            <a:off x="8282200" y="4885771"/>
            <a:ext cx="86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Kannan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2BD4A86E-C132-D965-45CB-09A6AD5EAFDA}"/>
              </a:ext>
            </a:extLst>
          </p:cNvPr>
          <p:cNvSpPr txBox="1"/>
          <p:nvPr/>
        </p:nvSpPr>
        <p:spPr>
          <a:xfrm>
            <a:off x="7530523" y="5014394"/>
            <a:ext cx="1162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BFT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A099337-60F7-5AB9-B5E2-1AC72482CB5D}"/>
                  </a:ext>
                </a:extLst>
              </p:cNvPr>
              <p:cNvSpPr txBox="1"/>
              <p:nvPr/>
            </p:nvSpPr>
            <p:spPr>
              <a:xfrm>
                <a:off x="4595799" y="2751689"/>
                <a:ext cx="753950" cy="39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𝐋</m:t>
                      </m:r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A099337-60F7-5AB9-B5E2-1AC72482C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799" y="2751689"/>
                <a:ext cx="753950" cy="394788"/>
              </a:xfrm>
              <a:prstGeom prst="rect">
                <a:avLst/>
              </a:prstGeom>
              <a:blipFill>
                <a:blip r:embed="rId18"/>
                <a:stretch>
                  <a:fillRect r="-2419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3936819-48D3-79FE-64B0-F4D7B1A268DF}"/>
                  </a:ext>
                </a:extLst>
              </p:cNvPr>
              <p:cNvSpPr txBox="1"/>
              <p:nvPr/>
            </p:nvSpPr>
            <p:spPr>
              <a:xfrm>
                <a:off x="5329652" y="2740811"/>
                <a:ext cx="7539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𝐍𝐂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3936819-48D3-79FE-64B0-F4D7B1A26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52" y="2740811"/>
                <a:ext cx="753950" cy="3755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1C6F738-6459-2AA0-E371-6CB3D1A002B4}"/>
                  </a:ext>
                </a:extLst>
              </p:cNvPr>
              <p:cNvSpPr txBox="1"/>
              <p:nvPr/>
            </p:nvSpPr>
            <p:spPr>
              <a:xfrm>
                <a:off x="7963193" y="5636614"/>
                <a:ext cx="449867" cy="26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𝐏𝐏</m:t>
                          </m:r>
                        </m:sup>
                      </m:sSup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1C6F738-6459-2AA0-E371-6CB3D1A0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193" y="5636614"/>
                <a:ext cx="449867" cy="2646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D3A678-BADC-3612-FD40-6857E86DE708}"/>
                  </a:ext>
                </a:extLst>
              </p:cNvPr>
              <p:cNvSpPr txBox="1"/>
              <p:nvPr/>
            </p:nvSpPr>
            <p:spPr>
              <a:xfrm>
                <a:off x="1456378" y="5463251"/>
                <a:ext cx="1351396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D3A678-BADC-3612-FD40-6857E86DE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78" y="5463251"/>
                <a:ext cx="1351396" cy="34297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id="{C99D3EDE-6D0C-CF3D-FDB5-298A20C16181}"/>
              </a:ext>
            </a:extLst>
          </p:cNvPr>
          <p:cNvSpPr/>
          <p:nvPr/>
        </p:nvSpPr>
        <p:spPr>
          <a:xfrm>
            <a:off x="10156868" y="2857570"/>
            <a:ext cx="1120756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F29C2BB-4BD1-97ED-8958-7AD8CFA0714B}"/>
              </a:ext>
            </a:extLst>
          </p:cNvPr>
          <p:cNvSpPr/>
          <p:nvPr/>
        </p:nvSpPr>
        <p:spPr>
          <a:xfrm>
            <a:off x="824723" y="5281072"/>
            <a:ext cx="587338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6C53C1-4DDE-A799-7B20-161D89487489}"/>
                  </a:ext>
                </a:extLst>
              </p:cNvPr>
              <p:cNvSpPr txBox="1"/>
              <p:nvPr/>
            </p:nvSpPr>
            <p:spPr>
              <a:xfrm>
                <a:off x="4723578" y="5256678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6C53C1-4DDE-A799-7B20-161D89487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578" y="5256678"/>
                <a:ext cx="50045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79C2D8-5A65-A242-9A9D-0F70A951AE9F}"/>
                  </a:ext>
                </a:extLst>
              </p:cNvPr>
              <p:cNvSpPr txBox="1"/>
              <p:nvPr/>
            </p:nvSpPr>
            <p:spPr>
              <a:xfrm>
                <a:off x="2670187" y="5442665"/>
                <a:ext cx="1511439" cy="379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e>
                            <m:sup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E79C2D8-5A65-A242-9A9D-0F70A951A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187" y="5442665"/>
                <a:ext cx="1511439" cy="37991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The battleground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4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54A12B7-C036-3A4C-AD4D-39E47DC4D8C4}"/>
              </a:ext>
            </a:extLst>
          </p:cNvPr>
          <p:cNvSpPr/>
          <p:nvPr/>
        </p:nvSpPr>
        <p:spPr>
          <a:xfrm>
            <a:off x="8054299" y="2094707"/>
            <a:ext cx="2374250" cy="461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36F6BEB-0422-3498-C465-9B88E5E31A18}"/>
              </a:ext>
            </a:extLst>
          </p:cNvPr>
          <p:cNvSpPr txBox="1"/>
          <p:nvPr/>
        </p:nvSpPr>
        <p:spPr>
          <a:xfrm>
            <a:off x="6475902" y="1326439"/>
            <a:ext cx="487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where something non-trivial has happened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34135F3-D0F6-6291-5A0A-3B8D7E131B29}"/>
              </a:ext>
            </a:extLst>
          </p:cNvPr>
          <p:cNvGrpSpPr/>
          <p:nvPr/>
        </p:nvGrpSpPr>
        <p:grpSpPr>
          <a:xfrm>
            <a:off x="710068" y="3363645"/>
            <a:ext cx="10403055" cy="1815042"/>
            <a:chOff x="710068" y="3363645"/>
            <a:chExt cx="10403055" cy="1815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4E77CCB-B00C-FF6A-974C-D723A362BB37}"/>
                    </a:ext>
                  </a:extLst>
                </p:cNvPr>
                <p:cNvSpPr txBox="1"/>
                <p:nvPr/>
              </p:nvSpPr>
              <p:spPr>
                <a:xfrm>
                  <a:off x="710068" y="4158086"/>
                  <a:ext cx="676789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C4E77CCB-B00C-FF6A-974C-D723A362B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068" y="4158086"/>
                  <a:ext cx="67678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FE1430E-C6EC-FF29-DC5D-3EEC1E0847D7}"/>
                    </a:ext>
                  </a:extLst>
                </p:cNvPr>
                <p:cNvSpPr txBox="1"/>
                <p:nvPr/>
              </p:nvSpPr>
              <p:spPr>
                <a:xfrm>
                  <a:off x="1773781" y="3732977"/>
                  <a:ext cx="840450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𝐍𝐄𝐗𝐏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FFE1430E-C6EC-FF29-DC5D-3EEC1E08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781" y="3732977"/>
                  <a:ext cx="840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9AE27613-3C99-D0D5-524D-52B127E56C57}"/>
                    </a:ext>
                  </a:extLst>
                </p:cNvPr>
                <p:cNvSpPr txBox="1"/>
                <p:nvPr/>
              </p:nvSpPr>
              <p:spPr>
                <a:xfrm>
                  <a:off x="1658225" y="4527418"/>
                  <a:ext cx="1071562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𝐜𝐨𝐍𝐄𝐗𝐏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9AE27613-3C99-D0D5-524D-52B127E56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225" y="4527418"/>
                  <a:ext cx="1071562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1DB0DE91-98F4-A2FC-E8E0-23942581E9D4}"/>
                    </a:ext>
                  </a:extLst>
                </p:cNvPr>
                <p:cNvSpPr txBox="1"/>
                <p:nvPr/>
              </p:nvSpPr>
              <p:spPr>
                <a:xfrm>
                  <a:off x="3018768" y="3363645"/>
                  <a:ext cx="105749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𝐌𝐀𝐄𝐗𝐏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1DB0DE91-98F4-A2FC-E8E0-23942581E9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768" y="3363645"/>
                  <a:ext cx="1057497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E5A1FC6-A0F3-65DA-617E-60A153131745}"/>
                    </a:ext>
                  </a:extLst>
                </p:cNvPr>
                <p:cNvSpPr txBox="1"/>
                <p:nvPr/>
              </p:nvSpPr>
              <p:spPr>
                <a:xfrm>
                  <a:off x="3426225" y="4158086"/>
                  <a:ext cx="1057497" cy="37427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E5A1FC6-A0F3-65DA-617E-60A153131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225" y="4158086"/>
                  <a:ext cx="1057497" cy="37427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35A713A-4C6C-C60B-D262-0A932DB99199}"/>
                    </a:ext>
                  </a:extLst>
                </p:cNvPr>
                <p:cNvSpPr txBox="1"/>
                <p:nvPr/>
              </p:nvSpPr>
              <p:spPr>
                <a:xfrm>
                  <a:off x="4845561" y="3923179"/>
                  <a:ext cx="1057497" cy="36933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𝐒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𝐄𝐗𝐏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735A713A-4C6C-C60B-D262-0A932DB991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5561" y="3923179"/>
                  <a:ext cx="105749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D43FD05-7C3F-6EB5-267E-BD8D23301B27}"/>
                    </a:ext>
                  </a:extLst>
                </p:cNvPr>
                <p:cNvSpPr txBox="1"/>
                <p:nvPr/>
              </p:nvSpPr>
              <p:spPr>
                <a:xfrm>
                  <a:off x="6264898" y="3978531"/>
                  <a:ext cx="1057497" cy="37427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𝐙𝐏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DD43FD05-7C3F-6EB5-267E-BD8D23301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898" y="3978531"/>
                  <a:ext cx="1057497" cy="37427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6D22D8AF-EF21-9911-9104-293E6244A330}"/>
                    </a:ext>
                  </a:extLst>
                </p:cNvPr>
                <p:cNvSpPr txBox="1"/>
                <p:nvPr/>
              </p:nvSpPr>
              <p:spPr>
                <a:xfrm>
                  <a:off x="7849430" y="3594937"/>
                  <a:ext cx="1369149" cy="6512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𝐄𝐗𝐏</m:t>
                            </m:r>
                          </m:e>
                        </m:d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6D22D8AF-EF21-9911-9104-293E6244A3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430" y="3594937"/>
                  <a:ext cx="1369149" cy="651269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40BF141-8B63-8F24-D76B-3C21C896F6C6}"/>
                    </a:ext>
                  </a:extLst>
                </p:cNvPr>
                <p:cNvSpPr txBox="1"/>
                <p:nvPr/>
              </p:nvSpPr>
              <p:spPr>
                <a:xfrm>
                  <a:off x="7849430" y="4527418"/>
                  <a:ext cx="1369149" cy="6512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𝐜𝐨𝐍</m:t>
                            </m:r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oMath>
                    </m:oMathPara>
                  </a14:m>
                  <a:endParaRPr lang="en-US" altLang="zh-CN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𝚷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𝐄𝐗𝐏</m:t>
                            </m:r>
                          </m:e>
                        </m:d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740BF141-8B63-8F24-D76B-3C21C896F6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430" y="4527418"/>
                  <a:ext cx="1369149" cy="65126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CBFFED9C-A1AC-AF6E-7C9F-C54E40F2A50D}"/>
                    </a:ext>
                  </a:extLst>
                </p:cNvPr>
                <p:cNvSpPr txBox="1"/>
                <p:nvPr/>
              </p:nvSpPr>
              <p:spPr>
                <a:xfrm>
                  <a:off x="9743974" y="4111663"/>
                  <a:ext cx="1369149" cy="41575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𝐄𝐗</m:t>
                            </m:r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𝐍𝐏</m:t>
                                </m:r>
                              </m:e>
                              <m:sup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𝐍𝐏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CBFFED9C-A1AC-AF6E-7C9F-C54E40F2A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3974" y="4111663"/>
                  <a:ext cx="1369149" cy="41575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EC2F71D2-C636-7C01-F274-95A7A8A3BA65}"/>
                </a:ext>
              </a:extLst>
            </p:cNvPr>
            <p:cNvCxnSpPr>
              <a:stCxn id="3" idx="3"/>
              <a:endCxn id="4" idx="1"/>
            </p:cNvCxnSpPr>
            <p:nvPr/>
          </p:nvCxnSpPr>
          <p:spPr>
            <a:xfrm flipV="1">
              <a:off x="1410683" y="3917643"/>
              <a:ext cx="363098" cy="42510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85778DF4-8FBA-90D8-D302-00308D26B99B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1410683" y="4342752"/>
              <a:ext cx="247542" cy="3693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BC64025-CCE4-3059-0547-4AA8DE2BC199}"/>
                </a:ext>
              </a:extLst>
            </p:cNvPr>
            <p:cNvCxnSpPr>
              <a:cxnSpLocks/>
              <a:stCxn id="24" idx="1"/>
              <a:endCxn id="7" idx="3"/>
            </p:cNvCxnSpPr>
            <p:nvPr/>
          </p:nvCxnSpPr>
          <p:spPr>
            <a:xfrm flipH="1">
              <a:off x="2767511" y="4345220"/>
              <a:ext cx="658714" cy="3668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6FEFEB84-FB6F-A43F-2547-59C34CB5A2E8}"/>
                </a:ext>
              </a:extLst>
            </p:cNvPr>
            <p:cNvCxnSpPr>
              <a:cxnSpLocks/>
              <a:stCxn id="4" idx="3"/>
              <a:endCxn id="24" idx="1"/>
            </p:cNvCxnSpPr>
            <p:nvPr/>
          </p:nvCxnSpPr>
          <p:spPr>
            <a:xfrm>
              <a:off x="2643819" y="3917643"/>
              <a:ext cx="782406" cy="4275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7EF58EA-9764-712A-CFC3-C737F8A6ECB0}"/>
                </a:ext>
              </a:extLst>
            </p:cNvPr>
            <p:cNvCxnSpPr>
              <a:cxnSpLocks/>
              <a:stCxn id="4" idx="3"/>
              <a:endCxn id="21" idx="1"/>
            </p:cNvCxnSpPr>
            <p:nvPr/>
          </p:nvCxnSpPr>
          <p:spPr>
            <a:xfrm flipV="1">
              <a:off x="2643819" y="3548311"/>
              <a:ext cx="374949" cy="3693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2A46E738-9279-8F21-8E4A-206C782AD254}"/>
                </a:ext>
              </a:extLst>
            </p:cNvPr>
            <p:cNvCxnSpPr>
              <a:cxnSpLocks/>
              <a:stCxn id="21" idx="3"/>
              <a:endCxn id="25" idx="1"/>
            </p:cNvCxnSpPr>
            <p:nvPr/>
          </p:nvCxnSpPr>
          <p:spPr>
            <a:xfrm>
              <a:off x="4113494" y="3548311"/>
              <a:ext cx="732067" cy="5595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69A6A852-AAC2-2F65-DF54-5AF9579E625E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4520951" y="4107845"/>
              <a:ext cx="324610" cy="2373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F80472A-BD54-3BD5-13F1-37A0AF988990}"/>
                </a:ext>
              </a:extLst>
            </p:cNvPr>
            <p:cNvCxnSpPr>
              <a:cxnSpLocks/>
              <a:stCxn id="25" idx="3"/>
              <a:endCxn id="26" idx="1"/>
            </p:cNvCxnSpPr>
            <p:nvPr/>
          </p:nvCxnSpPr>
          <p:spPr>
            <a:xfrm>
              <a:off x="5940287" y="4107845"/>
              <a:ext cx="324611" cy="578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D1D87171-B9EB-FC05-B52F-73FB0FEC3717}"/>
                </a:ext>
              </a:extLst>
            </p:cNvPr>
            <p:cNvCxnSpPr>
              <a:cxnSpLocks/>
              <a:stCxn id="35" idx="1"/>
              <a:endCxn id="26" idx="3"/>
            </p:cNvCxnSpPr>
            <p:nvPr/>
          </p:nvCxnSpPr>
          <p:spPr>
            <a:xfrm flipH="1">
              <a:off x="7359624" y="3920572"/>
              <a:ext cx="489806" cy="2450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7C48A4AA-D90F-0AF6-FBB5-A9C93DD4D409}"/>
                </a:ext>
              </a:extLst>
            </p:cNvPr>
            <p:cNvCxnSpPr>
              <a:cxnSpLocks/>
              <a:stCxn id="37" idx="1"/>
              <a:endCxn id="26" idx="3"/>
            </p:cNvCxnSpPr>
            <p:nvPr/>
          </p:nvCxnSpPr>
          <p:spPr>
            <a:xfrm flipH="1" flipV="1">
              <a:off x="7359624" y="4165665"/>
              <a:ext cx="489806" cy="6873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194C6365-F4CB-2F7B-585B-E7FA47AA8C87}"/>
                </a:ext>
              </a:extLst>
            </p:cNvPr>
            <p:cNvCxnSpPr>
              <a:cxnSpLocks/>
              <a:stCxn id="39" idx="1"/>
              <a:endCxn id="35" idx="3"/>
            </p:cNvCxnSpPr>
            <p:nvPr/>
          </p:nvCxnSpPr>
          <p:spPr>
            <a:xfrm flipH="1" flipV="1">
              <a:off x="9266780" y="3920572"/>
              <a:ext cx="477194" cy="39896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443643A1-5DC3-340A-E743-35DD97A67831}"/>
                </a:ext>
              </a:extLst>
            </p:cNvPr>
            <p:cNvCxnSpPr>
              <a:cxnSpLocks/>
              <a:stCxn id="39" idx="1"/>
              <a:endCxn id="37" idx="3"/>
            </p:cNvCxnSpPr>
            <p:nvPr/>
          </p:nvCxnSpPr>
          <p:spPr>
            <a:xfrm flipH="1">
              <a:off x="9266780" y="4319541"/>
              <a:ext cx="477194" cy="5335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91" name="墨迹 90">
                <a:extLst>
                  <a:ext uri="{FF2B5EF4-FFF2-40B4-BE49-F238E27FC236}">
                    <a16:creationId xmlns:a16="http://schemas.microsoft.com/office/drawing/2014/main" id="{D3BA372A-1BBC-C35C-1A87-8050D746AD0B}"/>
                  </a:ext>
                </a:extLst>
              </p14:cNvPr>
              <p14:cNvContentPartPr/>
              <p14:nvPr/>
            </p14:nvContentPartPr>
            <p14:xfrm>
              <a:off x="9424469" y="2980482"/>
              <a:ext cx="222480" cy="3094200"/>
            </p14:xfrm>
          </p:contentPart>
        </mc:Choice>
        <mc:Fallback xmlns="">
          <p:pic>
            <p:nvPicPr>
              <p:cNvPr id="91" name="墨迹 90">
                <a:extLst>
                  <a:ext uri="{FF2B5EF4-FFF2-40B4-BE49-F238E27FC236}">
                    <a16:creationId xmlns:a16="http://schemas.microsoft.com/office/drawing/2014/main" id="{D3BA372A-1BBC-C35C-1A87-8050D746AD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06469" y="2962842"/>
                <a:ext cx="258120" cy="31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92" name="墨迹 91">
                <a:extLst>
                  <a:ext uri="{FF2B5EF4-FFF2-40B4-BE49-F238E27FC236}">
                    <a16:creationId xmlns:a16="http://schemas.microsoft.com/office/drawing/2014/main" id="{BF58ED35-147E-B581-AA0E-2DBED60D32FC}"/>
                  </a:ext>
                </a:extLst>
              </p14:cNvPr>
              <p14:cNvContentPartPr/>
              <p14:nvPr/>
            </p14:nvContentPartPr>
            <p14:xfrm>
              <a:off x="2332469" y="2819922"/>
              <a:ext cx="2952720" cy="2993760"/>
            </p14:xfrm>
          </p:contentPart>
        </mc:Choice>
        <mc:Fallback xmlns="">
          <p:pic>
            <p:nvPicPr>
              <p:cNvPr id="92" name="墨迹 91">
                <a:extLst>
                  <a:ext uri="{FF2B5EF4-FFF2-40B4-BE49-F238E27FC236}">
                    <a16:creationId xmlns:a16="http://schemas.microsoft.com/office/drawing/2014/main" id="{BF58ED35-147E-B581-AA0E-2DBED60D32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14469" y="2801922"/>
                <a:ext cx="2988360" cy="3029400"/>
              </a:xfrm>
              <a:prstGeom prst="rect">
                <a:avLst/>
              </a:prstGeom>
            </p:spPr>
          </p:pic>
        </mc:Fallback>
      </mc:AlternateContent>
      <p:sp>
        <p:nvSpPr>
          <p:cNvPr id="93" name="文本框 92">
            <a:extLst>
              <a:ext uri="{FF2B5EF4-FFF2-40B4-BE49-F238E27FC236}">
                <a16:creationId xmlns:a16="http://schemas.microsoft.com/office/drawing/2014/main" id="{796DF61E-0EAE-3848-7F5C-C86A1E5316E4}"/>
              </a:ext>
            </a:extLst>
          </p:cNvPr>
          <p:cNvSpPr txBox="1"/>
          <p:nvPr/>
        </p:nvSpPr>
        <p:spPr>
          <a:xfrm>
            <a:off x="9618221" y="3097912"/>
            <a:ext cx="248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Requires exponential-size circuits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(Kannan, MVW)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50A65B3D-FE23-A05F-5BF1-C5BBB40D45A1}"/>
              </a:ext>
            </a:extLst>
          </p:cNvPr>
          <p:cNvSpPr txBox="1"/>
          <p:nvPr/>
        </p:nvSpPr>
        <p:spPr>
          <a:xfrm>
            <a:off x="4282155" y="2902352"/>
            <a:ext cx="3518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Requires super-poly size circuits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(Kannan, KW, BCGKT, CCHO, Cai, BFT)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D929B-7BF4-0E91-4CDA-6B5D683D04C4}"/>
              </a:ext>
            </a:extLst>
          </p:cNvPr>
          <p:cNvSpPr txBox="1"/>
          <p:nvPr/>
        </p:nvSpPr>
        <p:spPr>
          <a:xfrm>
            <a:off x="870696" y="5443116"/>
            <a:ext cx="379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non-trivial size lower bounds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3D4960CB-2C1F-5BFB-A3D8-D05FCAE7DA4A}"/>
                  </a:ext>
                </a:extLst>
              </p:cNvPr>
              <p:cNvSpPr txBox="1"/>
              <p:nvPr/>
            </p:nvSpPr>
            <p:spPr>
              <a:xfrm>
                <a:off x="9885662" y="4853053"/>
                <a:ext cx="2182408" cy="9697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exp-hard function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3D4960CB-2C1F-5BFB-A3D8-D05FCAE7D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662" y="4853053"/>
                <a:ext cx="2182408" cy="96975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文本框 96">
            <a:extLst>
              <a:ext uri="{FF2B5EF4-FFF2-40B4-BE49-F238E27FC236}">
                <a16:creationId xmlns:a16="http://schemas.microsoft.com/office/drawing/2014/main" id="{F84F7E95-7A09-07F5-801E-BF20C9C9443A}"/>
              </a:ext>
            </a:extLst>
          </p:cNvPr>
          <p:cNvSpPr txBox="1"/>
          <p:nvPr/>
        </p:nvSpPr>
        <p:spPr>
          <a:xfrm>
            <a:off x="5803630" y="5368656"/>
            <a:ext cx="326955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Proof: win-win arguments (that stops at “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half-exponential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 bounds and can’t prove exponential lower bounds)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75FF90-987F-E156-FA09-85FE664BF339}"/>
              </a:ext>
            </a:extLst>
          </p:cNvPr>
          <p:cNvSpPr txBox="1"/>
          <p:nvPr/>
        </p:nvSpPr>
        <p:spPr>
          <a:xfrm>
            <a:off x="10461045" y="2055406"/>
            <a:ext cx="142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Powerful languages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FFD385B-EF8C-1DBB-200E-1DFDD153A5A2}"/>
              </a:ext>
            </a:extLst>
          </p:cNvPr>
          <p:cNvCxnSpPr/>
          <p:nvPr/>
        </p:nvCxnSpPr>
        <p:spPr>
          <a:xfrm>
            <a:off x="870696" y="2409349"/>
            <a:ext cx="9324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C455E1-A8F8-049B-565E-4DA7D0987052}"/>
                  </a:ext>
                </a:extLst>
              </p:cNvPr>
              <p:cNvSpPr txBox="1"/>
              <p:nvPr/>
            </p:nvSpPr>
            <p:spPr>
              <a:xfrm>
                <a:off x="10003811" y="2230033"/>
                <a:ext cx="381835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𝐄𝐗𝐏𝐒𝐏𝐀𝐂𝐄</m:t>
                      </m:r>
                    </m:oMath>
                  </m:oMathPara>
                </a14:m>
                <a:endParaRPr lang="zh-CN" altLang="en-US" sz="300" b="1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2C455E1-A8F8-049B-565E-4DA7D0987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811" y="2230033"/>
                <a:ext cx="381835" cy="1384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047257E-81F9-5C75-7B6A-C2FBEBDE0503}"/>
                  </a:ext>
                </a:extLst>
              </p:cNvPr>
              <p:cNvSpPr txBox="1"/>
              <p:nvPr/>
            </p:nvSpPr>
            <p:spPr>
              <a:xfrm>
                <a:off x="9898397" y="2222338"/>
                <a:ext cx="348685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400" b="1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047257E-81F9-5C75-7B6A-C2FBEBDE0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397" y="2222338"/>
                <a:ext cx="348685" cy="15388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0302B8-55F9-EDA6-0E07-451B60433539}"/>
                  </a:ext>
                </a:extLst>
              </p:cNvPr>
              <p:cNvSpPr txBox="1"/>
              <p:nvPr/>
            </p:nvSpPr>
            <p:spPr>
              <a:xfrm>
                <a:off x="9716567" y="2222338"/>
                <a:ext cx="387735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5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500" b="1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0302B8-55F9-EDA6-0E07-451B60433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567" y="2222338"/>
                <a:ext cx="387735" cy="1692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57107F-C087-BB20-80F6-71F2981ED9E8}"/>
                  </a:ext>
                </a:extLst>
              </p:cNvPr>
              <p:cNvSpPr txBox="1"/>
              <p:nvPr/>
            </p:nvSpPr>
            <p:spPr>
              <a:xfrm>
                <a:off x="9181883" y="2206948"/>
                <a:ext cx="4363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57107F-C087-BB20-80F6-71F2981ED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883" y="2206948"/>
                <a:ext cx="436338" cy="20005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CFF0561-2384-D866-6D9A-2B7B0C5F67CE}"/>
                  </a:ext>
                </a:extLst>
              </p:cNvPr>
              <p:cNvSpPr txBox="1"/>
              <p:nvPr/>
            </p:nvSpPr>
            <p:spPr>
              <a:xfrm>
                <a:off x="9446092" y="2207657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𝐌𝐀𝐄𝐗𝐏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CFF0561-2384-D866-6D9A-2B7B0C5F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092" y="2207657"/>
                <a:ext cx="511679" cy="20005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F45D2BD-DCD7-E1B9-8EA6-1E6C9882F4DF}"/>
                  </a:ext>
                </a:extLst>
              </p:cNvPr>
              <p:cNvSpPr txBox="1"/>
              <p:nvPr/>
            </p:nvSpPr>
            <p:spPr>
              <a:xfrm>
                <a:off x="8931878" y="2192568"/>
                <a:ext cx="4539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1000" b="1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F45D2BD-DCD7-E1B9-8EA6-1E6C9882F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78" y="2192568"/>
                <a:ext cx="453970" cy="24622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B8B4D51-6E3E-FD01-D33C-730F8301B0AE}"/>
                  </a:ext>
                </a:extLst>
              </p:cNvPr>
              <p:cNvSpPr txBox="1"/>
              <p:nvPr/>
            </p:nvSpPr>
            <p:spPr>
              <a:xfrm>
                <a:off x="8307220" y="2172250"/>
                <a:ext cx="7360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B8B4D51-6E3E-FD01-D33C-730F8301B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220" y="2172250"/>
                <a:ext cx="736099" cy="2616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6AAEBA6-0627-FDAC-3BBB-479E288CAC3F}"/>
                  </a:ext>
                </a:extLst>
              </p:cNvPr>
              <p:cNvSpPr txBox="1"/>
              <p:nvPr/>
            </p:nvSpPr>
            <p:spPr>
              <a:xfrm>
                <a:off x="870696" y="186605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6AAEBA6-0627-FDAC-3BBB-479E288C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96" y="1866050"/>
                <a:ext cx="676788" cy="461665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11D6A92-FE65-2144-8308-71FA734732DC}"/>
                  </a:ext>
                </a:extLst>
              </p:cNvPr>
              <p:cNvSpPr txBox="1"/>
              <p:nvPr/>
            </p:nvSpPr>
            <p:spPr>
              <a:xfrm>
                <a:off x="8054299" y="2183366"/>
                <a:ext cx="449867" cy="26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𝐏𝐏</m:t>
                          </m:r>
                        </m:sup>
                      </m:sSup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11D6A92-FE65-2144-8308-71FA7347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99" y="2183366"/>
                <a:ext cx="449867" cy="26462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9180E1-547A-66A3-5452-E8A786D4A81A}"/>
                  </a:ext>
                </a:extLst>
              </p:cNvPr>
              <p:cNvSpPr txBox="1"/>
              <p:nvPr/>
            </p:nvSpPr>
            <p:spPr>
              <a:xfrm>
                <a:off x="1547484" y="2010003"/>
                <a:ext cx="1351396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9180E1-547A-66A3-5452-E8A786D4A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84" y="2010003"/>
                <a:ext cx="1351396" cy="34297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F481E83B-8227-85BC-AB32-37CC706DCB04}"/>
              </a:ext>
            </a:extLst>
          </p:cNvPr>
          <p:cNvSpPr/>
          <p:nvPr/>
        </p:nvSpPr>
        <p:spPr>
          <a:xfrm>
            <a:off x="915829" y="1827824"/>
            <a:ext cx="587338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30A9129-FDA6-9C63-2416-812126A0D2AE}"/>
                  </a:ext>
                </a:extLst>
              </p:cNvPr>
              <p:cNvSpPr txBox="1"/>
              <p:nvPr/>
            </p:nvSpPr>
            <p:spPr>
              <a:xfrm>
                <a:off x="4814684" y="1803430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30A9129-FDA6-9C63-2416-812126A0D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84" y="1803430"/>
                <a:ext cx="500457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A365225-CA53-2FAB-ECD4-04E9E7F67442}"/>
                  </a:ext>
                </a:extLst>
              </p:cNvPr>
              <p:cNvSpPr txBox="1"/>
              <p:nvPr/>
            </p:nvSpPr>
            <p:spPr>
              <a:xfrm>
                <a:off x="2761293" y="1989417"/>
                <a:ext cx="1511439" cy="379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e>
                            <m:sup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A365225-CA53-2FAB-ECD4-04E9E7F6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93" y="1989417"/>
                <a:ext cx="1511439" cy="37991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4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 animBg="1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E77CCB-B00C-FF6A-974C-D723A362BB37}"/>
                  </a:ext>
                </a:extLst>
              </p:cNvPr>
              <p:cNvSpPr txBox="1"/>
              <p:nvPr/>
            </p:nvSpPr>
            <p:spPr>
              <a:xfrm>
                <a:off x="710068" y="4158086"/>
                <a:ext cx="67678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E77CCB-B00C-FF6A-974C-D723A362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8" y="4158086"/>
                <a:ext cx="67678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E1430E-C6EC-FF29-DC5D-3EEC1E0847D7}"/>
                  </a:ext>
                </a:extLst>
              </p:cNvPr>
              <p:cNvSpPr txBox="1"/>
              <p:nvPr/>
            </p:nvSpPr>
            <p:spPr>
              <a:xfrm>
                <a:off x="1773781" y="3732977"/>
                <a:ext cx="84045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E1430E-C6EC-FF29-DC5D-3EEC1E08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781" y="3732977"/>
                <a:ext cx="8404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AE27613-3C99-D0D5-524D-52B127E56C57}"/>
                  </a:ext>
                </a:extLst>
              </p:cNvPr>
              <p:cNvSpPr txBox="1"/>
              <p:nvPr/>
            </p:nvSpPr>
            <p:spPr>
              <a:xfrm>
                <a:off x="1658225" y="4527418"/>
                <a:ext cx="107156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𝐜𝐨𝐍𝐄𝐗𝐏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AE27613-3C99-D0D5-524D-52B127E5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5" y="4527418"/>
                <a:ext cx="10715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DB0DE91-98F4-A2FC-E8E0-23942581E9D4}"/>
                  </a:ext>
                </a:extLst>
              </p:cNvPr>
              <p:cNvSpPr txBox="1"/>
              <p:nvPr/>
            </p:nvSpPr>
            <p:spPr>
              <a:xfrm>
                <a:off x="3018768" y="3363645"/>
                <a:ext cx="105749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𝐌𝐀𝐄𝐗𝐏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DB0DE91-98F4-A2FC-E8E0-23942581E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768" y="3363645"/>
                <a:ext cx="105749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E5A1FC6-A0F3-65DA-617E-60A153131745}"/>
                  </a:ext>
                </a:extLst>
              </p:cNvPr>
              <p:cNvSpPr txBox="1"/>
              <p:nvPr/>
            </p:nvSpPr>
            <p:spPr>
              <a:xfrm>
                <a:off x="3426225" y="4158086"/>
                <a:ext cx="1057497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E5A1FC6-A0F3-65DA-617E-60A15313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25" y="4158086"/>
                <a:ext cx="1057497" cy="3742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5A713A-4C6C-C60B-D262-0A932DB99199}"/>
                  </a:ext>
                </a:extLst>
              </p:cNvPr>
              <p:cNvSpPr txBox="1"/>
              <p:nvPr/>
            </p:nvSpPr>
            <p:spPr>
              <a:xfrm>
                <a:off x="4845561" y="3923179"/>
                <a:ext cx="105749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5A713A-4C6C-C60B-D262-0A932DB99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61" y="3923179"/>
                <a:ext cx="105749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D43FD05-7C3F-6EB5-267E-BD8D23301B27}"/>
                  </a:ext>
                </a:extLst>
              </p:cNvPr>
              <p:cNvSpPr txBox="1"/>
              <p:nvPr/>
            </p:nvSpPr>
            <p:spPr>
              <a:xfrm>
                <a:off x="6264898" y="3978531"/>
                <a:ext cx="1057497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𝐙𝐏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D43FD05-7C3F-6EB5-267E-BD8D23301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898" y="3978531"/>
                <a:ext cx="1057497" cy="37427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D22D8AF-EF21-9911-9104-293E6244A330}"/>
                  </a:ext>
                </a:extLst>
              </p:cNvPr>
              <p:cNvSpPr txBox="1"/>
              <p:nvPr/>
            </p:nvSpPr>
            <p:spPr>
              <a:xfrm>
                <a:off x="7849430" y="3594937"/>
                <a:ext cx="1369149" cy="6512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𝐄𝐗𝐏</m:t>
                          </m:r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D22D8AF-EF21-9911-9104-293E6244A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30" y="3594937"/>
                <a:ext cx="1369149" cy="65126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40BF141-8B63-8F24-D76B-3C21C896F6C6}"/>
                  </a:ext>
                </a:extLst>
              </p:cNvPr>
              <p:cNvSpPr txBox="1"/>
              <p:nvPr/>
            </p:nvSpPr>
            <p:spPr>
              <a:xfrm>
                <a:off x="7849430" y="4527418"/>
                <a:ext cx="1369149" cy="6512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𝐜𝐨𝐍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𝐄𝐗𝐏</m:t>
                          </m:r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40BF141-8B63-8F24-D76B-3C21C896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30" y="4527418"/>
                <a:ext cx="1369149" cy="65126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FFED9C-A1AC-AF6E-7C9F-C54E40F2A50D}"/>
                  </a:ext>
                </a:extLst>
              </p:cNvPr>
              <p:cNvSpPr txBox="1"/>
              <p:nvPr/>
            </p:nvSpPr>
            <p:spPr>
              <a:xfrm>
                <a:off x="9743974" y="4111663"/>
                <a:ext cx="1369149" cy="4157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e>
                            <m:sup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FFED9C-A1AC-AF6E-7C9F-C54E40F2A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74" y="4111663"/>
                <a:ext cx="1369149" cy="41575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C2F71D2-C636-7C01-F274-95A7A8A3BA65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1410683" y="3917643"/>
            <a:ext cx="363098" cy="4251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5778DF4-8FBA-90D8-D302-00308D26B99B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1410683" y="4342752"/>
            <a:ext cx="247542" cy="3693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BC64025-CCE4-3059-0547-4AA8DE2BC199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>
            <a:off x="2767511" y="4345220"/>
            <a:ext cx="658714" cy="36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FEFEB84-FB6F-A43F-2547-59C34CB5A2E8}"/>
              </a:ext>
            </a:extLst>
          </p:cNvPr>
          <p:cNvCxnSpPr>
            <a:cxnSpLocks/>
            <a:stCxn id="4" idx="3"/>
            <a:endCxn id="24" idx="1"/>
          </p:cNvCxnSpPr>
          <p:nvPr/>
        </p:nvCxnSpPr>
        <p:spPr>
          <a:xfrm>
            <a:off x="2643819" y="3917643"/>
            <a:ext cx="782406" cy="4275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B7EF58EA-9764-712A-CFC3-C737F8A6ECB0}"/>
              </a:ext>
            </a:extLst>
          </p:cNvPr>
          <p:cNvCxnSpPr>
            <a:cxnSpLocks/>
            <a:stCxn id="4" idx="3"/>
            <a:endCxn id="21" idx="1"/>
          </p:cNvCxnSpPr>
          <p:nvPr/>
        </p:nvCxnSpPr>
        <p:spPr>
          <a:xfrm flipV="1">
            <a:off x="2643819" y="3548311"/>
            <a:ext cx="374949" cy="3693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A46E738-9279-8F21-8E4A-206C782AD254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4113494" y="3548311"/>
            <a:ext cx="732067" cy="5595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69A6A852-AAC2-2F65-DF54-5AF9579E625E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4520951" y="4107845"/>
            <a:ext cx="324610" cy="2373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F80472A-BD54-3BD5-13F1-37A0AF988990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5940287" y="4107845"/>
            <a:ext cx="324611" cy="578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1D87171-B9EB-FC05-B52F-73FB0FEC3717}"/>
              </a:ext>
            </a:extLst>
          </p:cNvPr>
          <p:cNvCxnSpPr>
            <a:cxnSpLocks/>
            <a:stCxn id="35" idx="1"/>
            <a:endCxn id="26" idx="3"/>
          </p:cNvCxnSpPr>
          <p:nvPr/>
        </p:nvCxnSpPr>
        <p:spPr>
          <a:xfrm flipH="1">
            <a:off x="7359624" y="3920572"/>
            <a:ext cx="489806" cy="2450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7C48A4AA-D90F-0AF6-FBB5-A9C93DD4D409}"/>
              </a:ext>
            </a:extLst>
          </p:cNvPr>
          <p:cNvCxnSpPr>
            <a:cxnSpLocks/>
            <a:stCxn id="37" idx="1"/>
            <a:endCxn id="26" idx="3"/>
          </p:cNvCxnSpPr>
          <p:nvPr/>
        </p:nvCxnSpPr>
        <p:spPr>
          <a:xfrm flipH="1" flipV="1">
            <a:off x="7359624" y="4165665"/>
            <a:ext cx="489806" cy="6873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194C6365-F4CB-2F7B-585B-E7FA47AA8C87}"/>
              </a:ext>
            </a:extLst>
          </p:cNvPr>
          <p:cNvCxnSpPr>
            <a:cxnSpLocks/>
            <a:stCxn id="39" idx="1"/>
            <a:endCxn id="35" idx="3"/>
          </p:cNvCxnSpPr>
          <p:nvPr/>
        </p:nvCxnSpPr>
        <p:spPr>
          <a:xfrm flipH="1" flipV="1">
            <a:off x="9266780" y="3920572"/>
            <a:ext cx="477194" cy="3989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443643A1-5DC3-340A-E743-35DD97A67831}"/>
              </a:ext>
            </a:extLst>
          </p:cNvPr>
          <p:cNvCxnSpPr>
            <a:cxnSpLocks/>
            <a:stCxn id="39" idx="1"/>
            <a:endCxn id="37" idx="3"/>
          </p:cNvCxnSpPr>
          <p:nvPr/>
        </p:nvCxnSpPr>
        <p:spPr>
          <a:xfrm flipH="1">
            <a:off x="9266780" y="4319541"/>
            <a:ext cx="477194" cy="533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91" name="墨迹 90">
                <a:extLst>
                  <a:ext uri="{FF2B5EF4-FFF2-40B4-BE49-F238E27FC236}">
                    <a16:creationId xmlns:a16="http://schemas.microsoft.com/office/drawing/2014/main" id="{D3BA372A-1BBC-C35C-1A87-8050D746AD0B}"/>
                  </a:ext>
                </a:extLst>
              </p14:cNvPr>
              <p14:cNvContentPartPr/>
              <p14:nvPr/>
            </p14:nvContentPartPr>
            <p14:xfrm>
              <a:off x="9424469" y="2980482"/>
              <a:ext cx="222480" cy="3094200"/>
            </p14:xfrm>
          </p:contentPart>
        </mc:Choice>
        <mc:Fallback xmlns="">
          <p:pic>
            <p:nvPicPr>
              <p:cNvPr id="91" name="墨迹 90">
                <a:extLst>
                  <a:ext uri="{FF2B5EF4-FFF2-40B4-BE49-F238E27FC236}">
                    <a16:creationId xmlns:a16="http://schemas.microsoft.com/office/drawing/2014/main" id="{D3BA372A-1BBC-C35C-1A87-8050D746AD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06469" y="2962842"/>
                <a:ext cx="258120" cy="31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92" name="墨迹 91">
                <a:extLst>
                  <a:ext uri="{FF2B5EF4-FFF2-40B4-BE49-F238E27FC236}">
                    <a16:creationId xmlns:a16="http://schemas.microsoft.com/office/drawing/2014/main" id="{BF58ED35-147E-B581-AA0E-2DBED60D32FC}"/>
                  </a:ext>
                </a:extLst>
              </p14:cNvPr>
              <p14:cNvContentPartPr/>
              <p14:nvPr/>
            </p14:nvContentPartPr>
            <p14:xfrm>
              <a:off x="2332469" y="2819922"/>
              <a:ext cx="2952720" cy="2993760"/>
            </p14:xfrm>
          </p:contentPart>
        </mc:Choice>
        <mc:Fallback xmlns="">
          <p:pic>
            <p:nvPicPr>
              <p:cNvPr id="92" name="墨迹 91">
                <a:extLst>
                  <a:ext uri="{FF2B5EF4-FFF2-40B4-BE49-F238E27FC236}">
                    <a16:creationId xmlns:a16="http://schemas.microsoft.com/office/drawing/2014/main" id="{BF58ED35-147E-B581-AA0E-2DBED60D32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14469" y="2801922"/>
                <a:ext cx="2988360" cy="30294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文本框 93">
            <a:extLst>
              <a:ext uri="{FF2B5EF4-FFF2-40B4-BE49-F238E27FC236}">
                <a16:creationId xmlns:a16="http://schemas.microsoft.com/office/drawing/2014/main" id="{50A65B3D-FE23-A05F-5BF1-C5BBB40D45A1}"/>
              </a:ext>
            </a:extLst>
          </p:cNvPr>
          <p:cNvSpPr txBox="1"/>
          <p:nvPr/>
        </p:nvSpPr>
        <p:spPr>
          <a:xfrm>
            <a:off x="4282155" y="2902352"/>
            <a:ext cx="3518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Requires super-poly size circuits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(Kannan, KW, BCGKT, CCHO, Cai, BFT)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D929B-7BF4-0E91-4CDA-6B5D683D04C4}"/>
              </a:ext>
            </a:extLst>
          </p:cNvPr>
          <p:cNvSpPr txBox="1"/>
          <p:nvPr/>
        </p:nvSpPr>
        <p:spPr>
          <a:xfrm>
            <a:off x="870696" y="5443116"/>
            <a:ext cx="379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non-trivial size lower bounds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427A2E6B-882B-8E95-B720-79DFDD83425A}"/>
                  </a:ext>
                </a:extLst>
              </p14:cNvPr>
              <p14:cNvContentPartPr/>
              <p14:nvPr/>
            </p14:nvContentPartPr>
            <p14:xfrm>
              <a:off x="4751865" y="2792868"/>
              <a:ext cx="303120" cy="313416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427A2E6B-882B-8E95-B720-79DFDD8342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15865" y="2757228"/>
                <a:ext cx="374760" cy="32058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BD5135B-3565-6D45-FC5A-3DC37933EDAE}"/>
              </a:ext>
            </a:extLst>
          </p:cNvPr>
          <p:cNvSpPr txBox="1"/>
          <p:nvPr/>
        </p:nvSpPr>
        <p:spPr>
          <a:xfrm>
            <a:off x="5811385" y="5361310"/>
            <a:ext cx="325404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New proof technique: 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win-win argument!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(CLO</a:t>
            </a:r>
            <a:r>
              <a:rPr lang="en-US" altLang="zh-CN" sz="1600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D4D7F8-BD9F-6D6A-57F8-195C168667AA}"/>
              </a:ext>
            </a:extLst>
          </p:cNvPr>
          <p:cNvSpPr txBox="1"/>
          <p:nvPr/>
        </p:nvSpPr>
        <p:spPr>
          <a:xfrm>
            <a:off x="0" y="6490238"/>
            <a:ext cx="3175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*: Ignoring one bit of advice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DA22E2-A421-DF93-4D43-48652043BC6E}"/>
                  </a:ext>
                </a:extLst>
              </p:cNvPr>
              <p:cNvSpPr txBox="1"/>
              <p:nvPr/>
            </p:nvSpPr>
            <p:spPr>
              <a:xfrm>
                <a:off x="9885662" y="4853053"/>
                <a:ext cx="2182408" cy="9697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exp-hard function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4DA22E2-A421-DF93-4D43-48652043B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662" y="4853053"/>
                <a:ext cx="2182408" cy="96975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EE51AA8-3F8D-EB23-BE69-FAE7204CF8CA}"/>
              </a:ext>
            </a:extLst>
          </p:cNvPr>
          <p:cNvSpPr txBox="1"/>
          <p:nvPr/>
        </p:nvSpPr>
        <p:spPr>
          <a:xfrm>
            <a:off x="9618221" y="3097912"/>
            <a:ext cx="248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Requires exponential-size circuits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(Kannan, MVW)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4A7759-CA5F-577A-23AF-6AF40F8F395F}"/>
              </a:ext>
            </a:extLst>
          </p:cNvPr>
          <p:cNvSpPr/>
          <p:nvPr/>
        </p:nvSpPr>
        <p:spPr>
          <a:xfrm>
            <a:off x="8054299" y="2094707"/>
            <a:ext cx="2374250" cy="461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BCE299-2D14-3B34-4B0F-1ED712A6CFCA}"/>
              </a:ext>
            </a:extLst>
          </p:cNvPr>
          <p:cNvSpPr txBox="1"/>
          <p:nvPr/>
        </p:nvSpPr>
        <p:spPr>
          <a:xfrm>
            <a:off x="10461045" y="2055406"/>
            <a:ext cx="142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Powerful languages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3F0F570-18CB-70FA-F82A-5C777916E83D}"/>
              </a:ext>
            </a:extLst>
          </p:cNvPr>
          <p:cNvCxnSpPr/>
          <p:nvPr/>
        </p:nvCxnSpPr>
        <p:spPr>
          <a:xfrm>
            <a:off x="870696" y="2409349"/>
            <a:ext cx="9324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B17D2C1-9CEC-C8C8-CE00-0F9F5F67FA63}"/>
                  </a:ext>
                </a:extLst>
              </p:cNvPr>
              <p:cNvSpPr txBox="1"/>
              <p:nvPr/>
            </p:nvSpPr>
            <p:spPr>
              <a:xfrm>
                <a:off x="10003811" y="2230033"/>
                <a:ext cx="381835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𝐄𝐗𝐏𝐒𝐏𝐀𝐂𝐄</m:t>
                      </m:r>
                    </m:oMath>
                  </m:oMathPara>
                </a14:m>
                <a:endParaRPr lang="zh-CN" altLang="en-US" sz="300" b="1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B17D2C1-9CEC-C8C8-CE00-0F9F5F67F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811" y="2230033"/>
                <a:ext cx="381835" cy="1384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DD0DA9D-1BED-6AE0-8880-26562E365D90}"/>
                  </a:ext>
                </a:extLst>
              </p:cNvPr>
              <p:cNvSpPr txBox="1"/>
              <p:nvPr/>
            </p:nvSpPr>
            <p:spPr>
              <a:xfrm>
                <a:off x="9898397" y="2222338"/>
                <a:ext cx="348685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400" b="1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DD0DA9D-1BED-6AE0-8880-26562E365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397" y="2222338"/>
                <a:ext cx="348685" cy="15388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D09843B-6B0B-0877-A744-18309E8859A3}"/>
                  </a:ext>
                </a:extLst>
              </p:cNvPr>
              <p:cNvSpPr txBox="1"/>
              <p:nvPr/>
            </p:nvSpPr>
            <p:spPr>
              <a:xfrm>
                <a:off x="9716567" y="2222338"/>
                <a:ext cx="387735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5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500" b="1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D09843B-6B0B-0877-A744-18309E88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567" y="2222338"/>
                <a:ext cx="387735" cy="1692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B3449C-4895-6B8B-FD0A-0329A8537C1F}"/>
                  </a:ext>
                </a:extLst>
              </p:cNvPr>
              <p:cNvSpPr txBox="1"/>
              <p:nvPr/>
            </p:nvSpPr>
            <p:spPr>
              <a:xfrm>
                <a:off x="9181883" y="2206948"/>
                <a:ext cx="4363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B3449C-4895-6B8B-FD0A-0329A8537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883" y="2206948"/>
                <a:ext cx="436338" cy="20005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8E2ACFB-30ED-6689-B70E-0F3CA0C56E67}"/>
                  </a:ext>
                </a:extLst>
              </p:cNvPr>
              <p:cNvSpPr txBox="1"/>
              <p:nvPr/>
            </p:nvSpPr>
            <p:spPr>
              <a:xfrm>
                <a:off x="9446092" y="2207657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𝐌𝐀𝐄𝐗𝐏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8E2ACFB-30ED-6689-B70E-0F3CA0C5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092" y="2207657"/>
                <a:ext cx="511679" cy="20005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FFF98F-567C-F0E4-9B4B-F85B8017BF7B}"/>
                  </a:ext>
                </a:extLst>
              </p:cNvPr>
              <p:cNvSpPr txBox="1"/>
              <p:nvPr/>
            </p:nvSpPr>
            <p:spPr>
              <a:xfrm>
                <a:off x="8931878" y="2192568"/>
                <a:ext cx="4539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1000" b="1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2FFF98F-567C-F0E4-9B4B-F85B8017B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78" y="2192568"/>
                <a:ext cx="453970" cy="24622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AF76C06-A814-4D8F-BDFB-89D797EF9043}"/>
                  </a:ext>
                </a:extLst>
              </p:cNvPr>
              <p:cNvSpPr txBox="1"/>
              <p:nvPr/>
            </p:nvSpPr>
            <p:spPr>
              <a:xfrm>
                <a:off x="8307220" y="2172250"/>
                <a:ext cx="7360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AF76C06-A814-4D8F-BDFB-89D797EF9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220" y="2172250"/>
                <a:ext cx="736099" cy="2616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1E29391-C863-049C-3FE9-AC2BA999647B}"/>
                  </a:ext>
                </a:extLst>
              </p:cNvPr>
              <p:cNvSpPr txBox="1"/>
              <p:nvPr/>
            </p:nvSpPr>
            <p:spPr>
              <a:xfrm>
                <a:off x="870696" y="186605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1E29391-C863-049C-3FE9-AC2BA999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96" y="1866050"/>
                <a:ext cx="676788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DBB5B6D-D976-8DCF-0128-CD6E5326914B}"/>
                  </a:ext>
                </a:extLst>
              </p:cNvPr>
              <p:cNvSpPr txBox="1"/>
              <p:nvPr/>
            </p:nvSpPr>
            <p:spPr>
              <a:xfrm>
                <a:off x="8054299" y="2183366"/>
                <a:ext cx="449867" cy="26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𝐏𝐏</m:t>
                          </m:r>
                        </m:sup>
                      </m:sSup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DBB5B6D-D976-8DCF-0128-CD6E532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99" y="2183366"/>
                <a:ext cx="449867" cy="26462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CBB240A-FCED-BE94-A7EE-021BD1AD8E63}"/>
                  </a:ext>
                </a:extLst>
              </p:cNvPr>
              <p:cNvSpPr txBox="1"/>
              <p:nvPr/>
            </p:nvSpPr>
            <p:spPr>
              <a:xfrm>
                <a:off x="1547484" y="2010003"/>
                <a:ext cx="1351396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7CBB240A-FCED-BE94-A7EE-021BD1AD8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84" y="2010003"/>
                <a:ext cx="1351396" cy="34297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2F4CC987-4939-F7F9-A740-EE98903BED0A}"/>
              </a:ext>
            </a:extLst>
          </p:cNvPr>
          <p:cNvSpPr/>
          <p:nvPr/>
        </p:nvSpPr>
        <p:spPr>
          <a:xfrm>
            <a:off x="915829" y="1827824"/>
            <a:ext cx="587338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8613F31-4FDE-F50E-354F-AC9308A609C7}"/>
                  </a:ext>
                </a:extLst>
              </p:cNvPr>
              <p:cNvSpPr txBox="1"/>
              <p:nvPr/>
            </p:nvSpPr>
            <p:spPr>
              <a:xfrm>
                <a:off x="4814684" y="1803430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8613F31-4FDE-F50E-354F-AC9308A60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84" y="1803430"/>
                <a:ext cx="500457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B671F0-6CD3-EF2D-028E-EAC103DC4512}"/>
                  </a:ext>
                </a:extLst>
              </p:cNvPr>
              <p:cNvSpPr txBox="1"/>
              <p:nvPr/>
            </p:nvSpPr>
            <p:spPr>
              <a:xfrm>
                <a:off x="2761293" y="1989417"/>
                <a:ext cx="1511439" cy="379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e>
                            <m:sup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0B671F0-6CD3-EF2D-028E-EAC103DC4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93" y="1989417"/>
                <a:ext cx="1511439" cy="37991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0058547-CA36-39F3-A5DD-877AC16352B9}"/>
              </a:ext>
            </a:extLst>
          </p:cNvPr>
          <p:cNvSpPr txBox="1"/>
          <p:nvPr/>
        </p:nvSpPr>
        <p:spPr>
          <a:xfrm>
            <a:off x="4943086" y="2435564"/>
            <a:ext cx="4392425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 (Chen-Hirahara-</a:t>
            </a:r>
            <a:r>
              <a:rPr lang="en-US" altLang="zh-CN" sz="2400" u="sng" dirty="0">
                <a:solidFill>
                  <a:srgbClr val="F35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These classes* require exponential size circuits!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Zeyong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 Li’s Improvement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5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E77CCB-B00C-FF6A-974C-D723A362BB37}"/>
                  </a:ext>
                </a:extLst>
              </p:cNvPr>
              <p:cNvSpPr txBox="1"/>
              <p:nvPr/>
            </p:nvSpPr>
            <p:spPr>
              <a:xfrm>
                <a:off x="710068" y="4158086"/>
                <a:ext cx="676789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E77CCB-B00C-FF6A-974C-D723A362B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8" y="4158086"/>
                <a:ext cx="67678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E1430E-C6EC-FF29-DC5D-3EEC1E0847D7}"/>
                  </a:ext>
                </a:extLst>
              </p:cNvPr>
              <p:cNvSpPr txBox="1"/>
              <p:nvPr/>
            </p:nvSpPr>
            <p:spPr>
              <a:xfrm>
                <a:off x="1773781" y="3732977"/>
                <a:ext cx="84045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FE1430E-C6EC-FF29-DC5D-3EEC1E08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781" y="3732977"/>
                <a:ext cx="84045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AE27613-3C99-D0D5-524D-52B127E56C57}"/>
                  </a:ext>
                </a:extLst>
              </p:cNvPr>
              <p:cNvSpPr txBox="1"/>
              <p:nvPr/>
            </p:nvSpPr>
            <p:spPr>
              <a:xfrm>
                <a:off x="1658225" y="4527418"/>
                <a:ext cx="1071562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𝐜𝐨𝐍𝐄𝐗𝐏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AE27613-3C99-D0D5-524D-52B127E5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5" y="4527418"/>
                <a:ext cx="107156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DB0DE91-98F4-A2FC-E8E0-23942581E9D4}"/>
                  </a:ext>
                </a:extLst>
              </p:cNvPr>
              <p:cNvSpPr txBox="1"/>
              <p:nvPr/>
            </p:nvSpPr>
            <p:spPr>
              <a:xfrm>
                <a:off x="3018768" y="3363645"/>
                <a:ext cx="105749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𝐌𝐀𝐄𝐗𝐏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1DB0DE91-98F4-A2FC-E8E0-23942581E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768" y="3363645"/>
                <a:ext cx="105749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E5A1FC6-A0F3-65DA-617E-60A153131745}"/>
                  </a:ext>
                </a:extLst>
              </p:cNvPr>
              <p:cNvSpPr txBox="1"/>
              <p:nvPr/>
            </p:nvSpPr>
            <p:spPr>
              <a:xfrm>
                <a:off x="3426225" y="4158086"/>
                <a:ext cx="1057497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AE5A1FC6-A0F3-65DA-617E-60A153131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225" y="4158086"/>
                <a:ext cx="1057497" cy="37427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5A713A-4C6C-C60B-D262-0A932DB99199}"/>
                  </a:ext>
                </a:extLst>
              </p:cNvPr>
              <p:cNvSpPr txBox="1"/>
              <p:nvPr/>
            </p:nvSpPr>
            <p:spPr>
              <a:xfrm>
                <a:off x="4845561" y="3923179"/>
                <a:ext cx="105749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35A713A-4C6C-C60B-D262-0A932DB99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61" y="3923179"/>
                <a:ext cx="105749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D43FD05-7C3F-6EB5-267E-BD8D23301B27}"/>
                  </a:ext>
                </a:extLst>
              </p:cNvPr>
              <p:cNvSpPr txBox="1"/>
              <p:nvPr/>
            </p:nvSpPr>
            <p:spPr>
              <a:xfrm>
                <a:off x="6264898" y="3978531"/>
                <a:ext cx="1057497" cy="37427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𝐙𝐏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D43FD05-7C3F-6EB5-267E-BD8D23301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898" y="3978531"/>
                <a:ext cx="1057497" cy="37427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D22D8AF-EF21-9911-9104-293E6244A330}"/>
                  </a:ext>
                </a:extLst>
              </p:cNvPr>
              <p:cNvSpPr txBox="1"/>
              <p:nvPr/>
            </p:nvSpPr>
            <p:spPr>
              <a:xfrm>
                <a:off x="7849430" y="3594937"/>
                <a:ext cx="1369149" cy="6512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𝐄𝐗𝐏</m:t>
                          </m:r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D22D8AF-EF21-9911-9104-293E6244A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30" y="3594937"/>
                <a:ext cx="1369149" cy="65126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40BF141-8B63-8F24-D76B-3C21C896F6C6}"/>
                  </a:ext>
                </a:extLst>
              </p:cNvPr>
              <p:cNvSpPr txBox="1"/>
              <p:nvPr/>
            </p:nvSpPr>
            <p:spPr>
              <a:xfrm>
                <a:off x="7849430" y="4527418"/>
                <a:ext cx="1369149" cy="6512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𝐜𝐨𝐍</m:t>
                          </m:r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𝐄𝐗𝐏</m:t>
                          </m:r>
                        </m:e>
                      </m:d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40BF141-8B63-8F24-D76B-3C21C896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30" y="4527418"/>
                <a:ext cx="1369149" cy="65126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FFED9C-A1AC-AF6E-7C9F-C54E40F2A50D}"/>
                  </a:ext>
                </a:extLst>
              </p:cNvPr>
              <p:cNvSpPr txBox="1"/>
              <p:nvPr/>
            </p:nvSpPr>
            <p:spPr>
              <a:xfrm>
                <a:off x="9743974" y="4111663"/>
                <a:ext cx="1369149" cy="41575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>
                              <a:latin typeface="Cambria Math" panose="02040503050406030204" pitchFamily="18" charset="0"/>
                            </a:rPr>
                            <m:t>𝐄𝐗</m:t>
                          </m:r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e>
                            <m:sup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BFFED9C-A1AC-AF6E-7C9F-C54E40F2A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974" y="4111663"/>
                <a:ext cx="1369149" cy="41575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EC2F71D2-C636-7C01-F274-95A7A8A3BA65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1410683" y="3917643"/>
            <a:ext cx="363098" cy="4251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85778DF4-8FBA-90D8-D302-00308D26B99B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1410683" y="4342752"/>
            <a:ext cx="247542" cy="3693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BC64025-CCE4-3059-0547-4AA8DE2BC199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>
            <a:off x="2767511" y="4345220"/>
            <a:ext cx="658714" cy="3668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6FEFEB84-FB6F-A43F-2547-59C34CB5A2E8}"/>
              </a:ext>
            </a:extLst>
          </p:cNvPr>
          <p:cNvCxnSpPr>
            <a:cxnSpLocks/>
            <a:stCxn id="4" idx="3"/>
            <a:endCxn id="24" idx="1"/>
          </p:cNvCxnSpPr>
          <p:nvPr/>
        </p:nvCxnSpPr>
        <p:spPr>
          <a:xfrm>
            <a:off x="2643819" y="3917643"/>
            <a:ext cx="782406" cy="4275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B7EF58EA-9764-712A-CFC3-C737F8A6ECB0}"/>
              </a:ext>
            </a:extLst>
          </p:cNvPr>
          <p:cNvCxnSpPr>
            <a:cxnSpLocks/>
            <a:stCxn id="4" idx="3"/>
            <a:endCxn id="21" idx="1"/>
          </p:cNvCxnSpPr>
          <p:nvPr/>
        </p:nvCxnSpPr>
        <p:spPr>
          <a:xfrm flipV="1">
            <a:off x="2643819" y="3548311"/>
            <a:ext cx="374949" cy="36933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2A46E738-9279-8F21-8E4A-206C782AD254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4113494" y="3548311"/>
            <a:ext cx="732067" cy="5595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69A6A852-AAC2-2F65-DF54-5AF9579E625E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4520951" y="4107845"/>
            <a:ext cx="324610" cy="2373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F80472A-BD54-3BD5-13F1-37A0AF988990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>
            <a:off x="5940287" y="4107845"/>
            <a:ext cx="324611" cy="578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1D87171-B9EB-FC05-B52F-73FB0FEC3717}"/>
              </a:ext>
            </a:extLst>
          </p:cNvPr>
          <p:cNvCxnSpPr>
            <a:cxnSpLocks/>
            <a:stCxn id="35" idx="1"/>
            <a:endCxn id="26" idx="3"/>
          </p:cNvCxnSpPr>
          <p:nvPr/>
        </p:nvCxnSpPr>
        <p:spPr>
          <a:xfrm flipH="1">
            <a:off x="7359624" y="3920572"/>
            <a:ext cx="489806" cy="2450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7C48A4AA-D90F-0AF6-FBB5-A9C93DD4D409}"/>
              </a:ext>
            </a:extLst>
          </p:cNvPr>
          <p:cNvCxnSpPr>
            <a:cxnSpLocks/>
            <a:stCxn id="37" idx="1"/>
            <a:endCxn id="26" idx="3"/>
          </p:cNvCxnSpPr>
          <p:nvPr/>
        </p:nvCxnSpPr>
        <p:spPr>
          <a:xfrm flipH="1" flipV="1">
            <a:off x="7359624" y="4165665"/>
            <a:ext cx="489806" cy="6873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194C6365-F4CB-2F7B-585B-E7FA47AA8C87}"/>
              </a:ext>
            </a:extLst>
          </p:cNvPr>
          <p:cNvCxnSpPr>
            <a:cxnSpLocks/>
            <a:stCxn id="39" idx="1"/>
            <a:endCxn id="35" idx="3"/>
          </p:cNvCxnSpPr>
          <p:nvPr/>
        </p:nvCxnSpPr>
        <p:spPr>
          <a:xfrm flipH="1" flipV="1">
            <a:off x="9266780" y="3920572"/>
            <a:ext cx="477194" cy="3989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443643A1-5DC3-340A-E743-35DD97A67831}"/>
              </a:ext>
            </a:extLst>
          </p:cNvPr>
          <p:cNvCxnSpPr>
            <a:cxnSpLocks/>
            <a:stCxn id="39" idx="1"/>
            <a:endCxn id="37" idx="3"/>
          </p:cNvCxnSpPr>
          <p:nvPr/>
        </p:nvCxnSpPr>
        <p:spPr>
          <a:xfrm flipH="1">
            <a:off x="9266780" y="4319541"/>
            <a:ext cx="477194" cy="533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91" name="墨迹 90">
                <a:extLst>
                  <a:ext uri="{FF2B5EF4-FFF2-40B4-BE49-F238E27FC236}">
                    <a16:creationId xmlns:a16="http://schemas.microsoft.com/office/drawing/2014/main" id="{D3BA372A-1BBC-C35C-1A87-8050D746AD0B}"/>
                  </a:ext>
                </a:extLst>
              </p14:cNvPr>
              <p14:cNvContentPartPr/>
              <p14:nvPr/>
            </p14:nvContentPartPr>
            <p14:xfrm>
              <a:off x="9424469" y="2980482"/>
              <a:ext cx="222480" cy="3094200"/>
            </p14:xfrm>
          </p:contentPart>
        </mc:Choice>
        <mc:Fallback xmlns="">
          <p:pic>
            <p:nvPicPr>
              <p:cNvPr id="91" name="墨迹 90">
                <a:extLst>
                  <a:ext uri="{FF2B5EF4-FFF2-40B4-BE49-F238E27FC236}">
                    <a16:creationId xmlns:a16="http://schemas.microsoft.com/office/drawing/2014/main" id="{D3BA372A-1BBC-C35C-1A87-8050D746AD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06469" y="2962842"/>
                <a:ext cx="258120" cy="31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92" name="墨迹 91">
                <a:extLst>
                  <a:ext uri="{FF2B5EF4-FFF2-40B4-BE49-F238E27FC236}">
                    <a16:creationId xmlns:a16="http://schemas.microsoft.com/office/drawing/2014/main" id="{BF58ED35-147E-B581-AA0E-2DBED60D32FC}"/>
                  </a:ext>
                </a:extLst>
              </p14:cNvPr>
              <p14:cNvContentPartPr/>
              <p14:nvPr/>
            </p14:nvContentPartPr>
            <p14:xfrm>
              <a:off x="2332469" y="2819922"/>
              <a:ext cx="2952720" cy="2993760"/>
            </p14:xfrm>
          </p:contentPart>
        </mc:Choice>
        <mc:Fallback xmlns="">
          <p:pic>
            <p:nvPicPr>
              <p:cNvPr id="92" name="墨迹 91">
                <a:extLst>
                  <a:ext uri="{FF2B5EF4-FFF2-40B4-BE49-F238E27FC236}">
                    <a16:creationId xmlns:a16="http://schemas.microsoft.com/office/drawing/2014/main" id="{BF58ED35-147E-B581-AA0E-2DBED60D32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14469" y="2801922"/>
                <a:ext cx="2988360" cy="3029400"/>
              </a:xfrm>
              <a:prstGeom prst="rect">
                <a:avLst/>
              </a:prstGeom>
            </p:spPr>
          </p:pic>
        </mc:Fallback>
      </mc:AlternateContent>
      <p:sp>
        <p:nvSpPr>
          <p:cNvPr id="94" name="文本框 93">
            <a:extLst>
              <a:ext uri="{FF2B5EF4-FFF2-40B4-BE49-F238E27FC236}">
                <a16:creationId xmlns:a16="http://schemas.microsoft.com/office/drawing/2014/main" id="{50A65B3D-FE23-A05F-5BF1-C5BBB40D45A1}"/>
              </a:ext>
            </a:extLst>
          </p:cNvPr>
          <p:cNvSpPr txBox="1"/>
          <p:nvPr/>
        </p:nvSpPr>
        <p:spPr>
          <a:xfrm>
            <a:off x="4282155" y="2902352"/>
            <a:ext cx="3518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Requires super-poly size circuits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(Kannan, KW, BCGKT, CCHO, Cai, BFT)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08D929B-7BF4-0E91-4CDA-6B5D683D04C4}"/>
              </a:ext>
            </a:extLst>
          </p:cNvPr>
          <p:cNvSpPr txBox="1"/>
          <p:nvPr/>
        </p:nvSpPr>
        <p:spPr>
          <a:xfrm>
            <a:off x="870696" y="5443116"/>
            <a:ext cx="379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 non-trivial size lower bounds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427A2E6B-882B-8E95-B720-79DFDD83425A}"/>
                  </a:ext>
                </a:extLst>
              </p14:cNvPr>
              <p14:cNvContentPartPr/>
              <p14:nvPr/>
            </p14:nvContentPartPr>
            <p14:xfrm>
              <a:off x="4751865" y="2792868"/>
              <a:ext cx="303120" cy="3134160"/>
            </p14:xfrm>
          </p:contentPart>
        </mc:Choice>
        <mc:Fallback xmlns=""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427A2E6B-882B-8E95-B720-79DFDD8342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715865" y="2757228"/>
                <a:ext cx="374760" cy="32058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9BD5135B-3565-6D45-FC5A-3DC37933EDAE}"/>
              </a:ext>
            </a:extLst>
          </p:cNvPr>
          <p:cNvSpPr txBox="1"/>
          <p:nvPr/>
        </p:nvSpPr>
        <p:spPr>
          <a:xfrm>
            <a:off x="5811385" y="5361310"/>
            <a:ext cx="3516059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New ingredient: a clever trick for getting rid of the win-win argument!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D4D7F8-BD9F-6D6A-57F8-195C168667AA}"/>
              </a:ext>
            </a:extLst>
          </p:cNvPr>
          <p:cNvSpPr txBox="1"/>
          <p:nvPr/>
        </p:nvSpPr>
        <p:spPr>
          <a:xfrm>
            <a:off x="0" y="6490238"/>
            <a:ext cx="428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**: No “one-bit advice” caveat anymore!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DBC7EE-7CF9-E695-2B4D-5E7A7F285840}"/>
                  </a:ext>
                </a:extLst>
              </p:cNvPr>
              <p:cNvSpPr txBox="1"/>
              <p:nvPr/>
            </p:nvSpPr>
            <p:spPr>
              <a:xfrm>
                <a:off x="9885662" y="4853053"/>
                <a:ext cx="2182408" cy="96975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 “</a:t>
                </a:r>
                <a:r>
                  <a:rPr lang="en-US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first exp-hard function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𝐍𝐏</m:t>
                            </m:r>
                          </m:sup>
                        </m:sSup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DBC7EE-7CF9-E695-2B4D-5E7A7F285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662" y="4853053"/>
                <a:ext cx="2182408" cy="96975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97CB020-A1D8-C9D7-13E4-221535C8E9D7}"/>
              </a:ext>
            </a:extLst>
          </p:cNvPr>
          <p:cNvSpPr txBox="1"/>
          <p:nvPr/>
        </p:nvSpPr>
        <p:spPr>
          <a:xfrm>
            <a:off x="9618221" y="3097912"/>
            <a:ext cx="248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Requires exponential-size circuits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(Kannan, MVW)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DDE92BC-7633-27FF-33F7-B4BDFA279FB6}"/>
              </a:ext>
            </a:extLst>
          </p:cNvPr>
          <p:cNvSpPr/>
          <p:nvPr/>
        </p:nvSpPr>
        <p:spPr>
          <a:xfrm>
            <a:off x="8054299" y="2094707"/>
            <a:ext cx="2374250" cy="46166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8D3EA2-8BDD-4765-93F0-D5DDC1CD06E2}"/>
              </a:ext>
            </a:extLst>
          </p:cNvPr>
          <p:cNvSpPr txBox="1"/>
          <p:nvPr/>
        </p:nvSpPr>
        <p:spPr>
          <a:xfrm>
            <a:off x="10461045" y="2055406"/>
            <a:ext cx="1429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Powerful languages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349DCF7-6124-DDE5-12C4-E9962777AE16}"/>
              </a:ext>
            </a:extLst>
          </p:cNvPr>
          <p:cNvCxnSpPr/>
          <p:nvPr/>
        </p:nvCxnSpPr>
        <p:spPr>
          <a:xfrm>
            <a:off x="870696" y="2409349"/>
            <a:ext cx="9324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C67A058-A6D4-09AA-4070-6E4727BF1EDF}"/>
                  </a:ext>
                </a:extLst>
              </p:cNvPr>
              <p:cNvSpPr txBox="1"/>
              <p:nvPr/>
            </p:nvSpPr>
            <p:spPr>
              <a:xfrm>
                <a:off x="10003811" y="2230033"/>
                <a:ext cx="381835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" b="1" i="0" smtClean="0">
                          <a:latin typeface="Cambria Math" panose="02040503050406030204" pitchFamily="18" charset="0"/>
                        </a:rPr>
                        <m:t>𝐄𝐗𝐏𝐒𝐏𝐀𝐂𝐄</m:t>
                      </m:r>
                    </m:oMath>
                  </m:oMathPara>
                </a14:m>
                <a:endParaRPr lang="zh-CN" altLang="en-US" sz="300" b="1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C67A058-A6D4-09AA-4070-6E4727BF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811" y="2230033"/>
                <a:ext cx="381835" cy="1384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6D46463-A82F-05F6-4801-FFCDD3C255A7}"/>
                  </a:ext>
                </a:extLst>
              </p:cNvPr>
              <p:cNvSpPr txBox="1"/>
              <p:nvPr/>
            </p:nvSpPr>
            <p:spPr>
              <a:xfrm>
                <a:off x="9898397" y="2222338"/>
                <a:ext cx="348685" cy="153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4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4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400" b="1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6D46463-A82F-05F6-4801-FFCDD3C25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397" y="2222338"/>
                <a:ext cx="348685" cy="15388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A3E9003-DF67-C904-95B2-2FBCE1F75A5A}"/>
                  </a:ext>
                </a:extLst>
              </p:cNvPr>
              <p:cNvSpPr txBox="1"/>
              <p:nvPr/>
            </p:nvSpPr>
            <p:spPr>
              <a:xfrm>
                <a:off x="9716567" y="2222338"/>
                <a:ext cx="387735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5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500" b="1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A3E9003-DF67-C904-95B2-2FBCE1F75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567" y="2222338"/>
                <a:ext cx="387735" cy="1692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662AD6-49A9-94C4-767C-FBB37E6D6B2A}"/>
                  </a:ext>
                </a:extLst>
              </p:cNvPr>
              <p:cNvSpPr txBox="1"/>
              <p:nvPr/>
            </p:nvSpPr>
            <p:spPr>
              <a:xfrm>
                <a:off x="9181883" y="2206948"/>
                <a:ext cx="436338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𝐍𝐄𝐗𝐏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D662AD6-49A9-94C4-767C-FBB37E6D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883" y="2206948"/>
                <a:ext cx="436338" cy="20005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2D3FAD-CA3C-AE0C-1B6A-ECE7EA5F362B}"/>
                  </a:ext>
                </a:extLst>
              </p:cNvPr>
              <p:cNvSpPr txBox="1"/>
              <p:nvPr/>
            </p:nvSpPr>
            <p:spPr>
              <a:xfrm>
                <a:off x="9446092" y="2207657"/>
                <a:ext cx="51167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00" b="1" i="0" smtClean="0">
                          <a:latin typeface="Cambria Math" panose="02040503050406030204" pitchFamily="18" charset="0"/>
                        </a:rPr>
                        <m:t>𝐌𝐀𝐄𝐗𝐏</m:t>
                      </m:r>
                    </m:oMath>
                  </m:oMathPara>
                </a14:m>
                <a:endParaRPr lang="zh-CN" altLang="en-US" sz="700" b="1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2D3FAD-CA3C-AE0C-1B6A-ECE7EA5F3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092" y="2207657"/>
                <a:ext cx="511679" cy="20005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A416105-55CC-1E8D-8DBF-D3F92267C273}"/>
                  </a:ext>
                </a:extLst>
              </p:cNvPr>
              <p:cNvSpPr txBox="1"/>
              <p:nvPr/>
            </p:nvSpPr>
            <p:spPr>
              <a:xfrm>
                <a:off x="8931878" y="2192568"/>
                <a:ext cx="4539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1" i="0" smtClean="0">
                          <a:latin typeface="Cambria Math" panose="02040503050406030204" pitchFamily="18" charset="0"/>
                        </a:rPr>
                        <m:t>𝐄𝐗𝐏</m:t>
                      </m:r>
                    </m:oMath>
                  </m:oMathPara>
                </a14:m>
                <a:endParaRPr lang="zh-CN" altLang="en-US" sz="1000" b="1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A416105-55CC-1E8D-8DBF-D3F92267C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78" y="2192568"/>
                <a:ext cx="453970" cy="246221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9064F38-39C0-5D41-7B34-9098F0DE8F08}"/>
                  </a:ext>
                </a:extLst>
              </p:cNvPr>
              <p:cNvSpPr txBox="1"/>
              <p:nvPr/>
            </p:nvSpPr>
            <p:spPr>
              <a:xfrm>
                <a:off x="8307220" y="2172250"/>
                <a:ext cx="7360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50" b="1" i="0" smtClean="0">
                          <a:latin typeface="Cambria Math" panose="02040503050406030204" pitchFamily="18" charset="0"/>
                        </a:rPr>
                        <m:t>𝐏𝐒𝐏𝐀𝐂𝐄</m:t>
                      </m:r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9064F38-39C0-5D41-7B34-9098F0DE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220" y="2172250"/>
                <a:ext cx="736099" cy="2616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85E8B5-9C2E-7E7C-9810-A60A82960B90}"/>
                  </a:ext>
                </a:extLst>
              </p:cNvPr>
              <p:cNvSpPr txBox="1"/>
              <p:nvPr/>
            </p:nvSpPr>
            <p:spPr>
              <a:xfrm>
                <a:off x="870696" y="1866050"/>
                <a:ext cx="676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𝐍𝐏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F85E8B5-9C2E-7E7C-9810-A60A82960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96" y="1866050"/>
                <a:ext cx="676788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8E716C7-0450-0C0A-F2B9-6F04EA0CCF91}"/>
                  </a:ext>
                </a:extLst>
              </p:cNvPr>
              <p:cNvSpPr txBox="1"/>
              <p:nvPr/>
            </p:nvSpPr>
            <p:spPr>
              <a:xfrm>
                <a:off x="8054299" y="2183366"/>
                <a:ext cx="449867" cy="264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05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p>
                          <m:r>
                            <a:rPr lang="en-US" altLang="zh-CN" sz="1050" b="1" i="0" smtClean="0">
                              <a:latin typeface="Cambria Math" panose="02040503050406030204" pitchFamily="18" charset="0"/>
                            </a:rPr>
                            <m:t>𝐏𝐏</m:t>
                          </m:r>
                        </m:sup>
                      </m:sSup>
                    </m:oMath>
                  </m:oMathPara>
                </a14:m>
                <a:endParaRPr lang="zh-CN" altLang="en-US" sz="1050" b="1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8E716C7-0450-0C0A-F2B9-6F04EA0CC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299" y="2183366"/>
                <a:ext cx="449867" cy="26462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6445C0D-1AE6-3C02-5F14-B17756B18EF8}"/>
                  </a:ext>
                </a:extLst>
              </p:cNvPr>
              <p:cNvSpPr txBox="1"/>
              <p:nvPr/>
            </p:nvSpPr>
            <p:spPr>
              <a:xfrm>
                <a:off x="1547484" y="2010003"/>
                <a:ext cx="1351396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06445C0D-1AE6-3C02-5F14-B17756B18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84" y="2010003"/>
                <a:ext cx="1351396" cy="34297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1567FDE4-D6E4-3507-CF0E-698366B387E4}"/>
              </a:ext>
            </a:extLst>
          </p:cNvPr>
          <p:cNvSpPr/>
          <p:nvPr/>
        </p:nvSpPr>
        <p:spPr>
          <a:xfrm>
            <a:off x="915829" y="1827824"/>
            <a:ext cx="587338" cy="461665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132EFEC-4B96-4118-5438-450CDB1C650D}"/>
                  </a:ext>
                </a:extLst>
              </p:cNvPr>
              <p:cNvSpPr txBox="1"/>
              <p:nvPr/>
            </p:nvSpPr>
            <p:spPr>
              <a:xfrm>
                <a:off x="4814684" y="1803430"/>
                <a:ext cx="500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5132EFEC-4B96-4118-5438-450CDB1C6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684" y="1803430"/>
                <a:ext cx="500457" cy="461665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F3A01A1-40FF-B619-4BAA-7FF6B769EAF9}"/>
                  </a:ext>
                </a:extLst>
              </p:cNvPr>
              <p:cNvSpPr txBox="1"/>
              <p:nvPr/>
            </p:nvSpPr>
            <p:spPr>
              <a:xfrm>
                <a:off x="2761293" y="1989417"/>
                <a:ext cx="1511439" cy="379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altLang="zh-CN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e>
                            <m:sup>
                              <m:r>
                                <a:rPr lang="en-US" altLang="zh-CN" sz="1600" b="1" i="0" smtClean="0">
                                  <a:latin typeface="Cambria Math" panose="02040503050406030204" pitchFamily="18" charset="0"/>
                                </a:rPr>
                                <m:t>𝐍𝐏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CF3A01A1-40FF-B619-4BAA-7FF6B769E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93" y="1989417"/>
                <a:ext cx="1511439" cy="37991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A0058547-CA36-39F3-A5DD-877AC16352B9}"/>
              </a:ext>
            </a:extLst>
          </p:cNvPr>
          <p:cNvSpPr txBox="1"/>
          <p:nvPr/>
        </p:nvSpPr>
        <p:spPr>
          <a:xfrm>
            <a:off x="4943086" y="2435564"/>
            <a:ext cx="4392425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Theorem</a:t>
            </a:r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 (Li):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These classes** require exponential size, on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every input length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So, where are the hard functions?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C9BEA1A-1EF8-5DB1-DDC4-16E928D5B257}"/>
              </a:ext>
            </a:extLst>
          </p:cNvPr>
          <p:cNvSpPr txBox="1"/>
          <p:nvPr/>
        </p:nvSpPr>
        <p:spPr>
          <a:xfrm>
            <a:off x="10942320" y="6402776"/>
            <a:ext cx="124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nsolas" panose="020B0609020204030204" pitchFamily="49" charset="0"/>
              </a:rPr>
              <a:t> 6 / 29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14CFF2-CC95-F0C6-2E15-DE47FE2D84A9}"/>
              </a:ext>
            </a:extLst>
          </p:cNvPr>
          <p:cNvSpPr txBox="1"/>
          <p:nvPr/>
        </p:nvSpPr>
        <p:spPr>
          <a:xfrm>
            <a:off x="7555524" y="1291595"/>
            <a:ext cx="379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since it’s so hard to find one…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86C093-EBB7-A900-748C-B88EFAEB9D1C}"/>
              </a:ext>
            </a:extLst>
          </p:cNvPr>
          <p:cNvSpPr txBox="1"/>
          <p:nvPr/>
        </p:nvSpPr>
        <p:spPr>
          <a:xfrm>
            <a:off x="0" y="6550223"/>
            <a:ext cx="7169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Claude Shannon: Jacobs, Konrad, CC BY-SA 2.0 DE, via Wikimedia Commons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98B986A-8F1C-24A7-E467-24D9CDA99796}"/>
              </a:ext>
            </a:extLst>
          </p:cNvPr>
          <p:cNvGrpSpPr/>
          <p:nvPr/>
        </p:nvGrpSpPr>
        <p:grpSpPr>
          <a:xfrm>
            <a:off x="579820" y="3429000"/>
            <a:ext cx="1894952" cy="2713907"/>
            <a:chOff x="579820" y="3437245"/>
            <a:chExt cx="1894952" cy="271390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E59372FF-7D1F-19F5-F57D-E9953F2A4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05" y="3437245"/>
              <a:ext cx="1567583" cy="220786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90EAA73-59E9-F7D1-C79E-FB906978156F}"/>
                </a:ext>
              </a:extLst>
            </p:cNvPr>
            <p:cNvSpPr txBox="1"/>
            <p:nvPr/>
          </p:nvSpPr>
          <p:spPr>
            <a:xfrm>
              <a:off x="579820" y="5781820"/>
              <a:ext cx="1894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Claude Shannon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081D29F-7AA8-9C0A-B43D-2F1F84FEF8FD}"/>
              </a:ext>
            </a:extLst>
          </p:cNvPr>
          <p:cNvGrpSpPr/>
          <p:nvPr/>
        </p:nvGrpSpPr>
        <p:grpSpPr>
          <a:xfrm>
            <a:off x="359817" y="1788883"/>
            <a:ext cx="4065603" cy="1129188"/>
            <a:chOff x="2569468" y="2934118"/>
            <a:chExt cx="3673226" cy="900359"/>
          </a:xfrm>
        </p:grpSpPr>
        <p:sp>
          <p:nvSpPr>
            <p:cNvPr id="19" name="对话气泡: 椭圆形 18">
              <a:extLst>
                <a:ext uri="{FF2B5EF4-FFF2-40B4-BE49-F238E27FC236}">
                  <a16:creationId xmlns:a16="http://schemas.microsoft.com/office/drawing/2014/main" id="{1A262BE1-A101-3944-D9DE-50661B8A5161}"/>
                </a:ext>
              </a:extLst>
            </p:cNvPr>
            <p:cNvSpPr/>
            <p:nvPr/>
          </p:nvSpPr>
          <p:spPr>
            <a:xfrm>
              <a:off x="2569468" y="2934118"/>
              <a:ext cx="3526971" cy="900359"/>
            </a:xfrm>
            <a:prstGeom prst="wedgeEllipseCallout">
              <a:avLst>
                <a:gd name="adj1" fmla="val -34028"/>
                <a:gd name="adj2" fmla="val 7613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4DF1086-6D68-B03D-3517-EABBF220515B}"/>
                </a:ext>
              </a:extLst>
            </p:cNvPr>
            <p:cNvSpPr txBox="1"/>
            <p:nvPr/>
          </p:nvSpPr>
          <p:spPr>
            <a:xfrm>
              <a:off x="2823384" y="3061132"/>
              <a:ext cx="3419310" cy="66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Actually, hard functions are </a:t>
              </a:r>
              <a:r>
                <a:rPr lang="en-US" altLang="zh-CN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everywhere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CDD0AA3-82B5-71F8-53A2-32EFAC5CEF3D}"/>
                  </a:ext>
                </a:extLst>
              </p:cNvPr>
              <p:cNvSpPr txBox="1"/>
              <p:nvPr/>
            </p:nvSpPr>
            <p:spPr>
              <a:xfrm>
                <a:off x="3245453" y="3009957"/>
                <a:ext cx="8503632" cy="1365567"/>
              </a:xfrm>
              <a:custGeom>
                <a:avLst/>
                <a:gdLst>
                  <a:gd name="connsiteX0" fmla="*/ 0 w 8503632"/>
                  <a:gd name="connsiteY0" fmla="*/ 0 h 1365567"/>
                  <a:gd name="connsiteX1" fmla="*/ 651945 w 8503632"/>
                  <a:gd name="connsiteY1" fmla="*/ 0 h 1365567"/>
                  <a:gd name="connsiteX2" fmla="*/ 1303890 w 8503632"/>
                  <a:gd name="connsiteY2" fmla="*/ 0 h 1365567"/>
                  <a:gd name="connsiteX3" fmla="*/ 2040872 w 8503632"/>
                  <a:gd name="connsiteY3" fmla="*/ 0 h 1365567"/>
                  <a:gd name="connsiteX4" fmla="*/ 2352672 w 8503632"/>
                  <a:gd name="connsiteY4" fmla="*/ 0 h 1365567"/>
                  <a:gd name="connsiteX5" fmla="*/ 2749508 w 8503632"/>
                  <a:gd name="connsiteY5" fmla="*/ 0 h 1365567"/>
                  <a:gd name="connsiteX6" fmla="*/ 3316416 w 8503632"/>
                  <a:gd name="connsiteY6" fmla="*/ 0 h 1365567"/>
                  <a:gd name="connsiteX7" fmla="*/ 3798289 w 8503632"/>
                  <a:gd name="connsiteY7" fmla="*/ 0 h 1365567"/>
                  <a:gd name="connsiteX8" fmla="*/ 4280161 w 8503632"/>
                  <a:gd name="connsiteY8" fmla="*/ 0 h 1365567"/>
                  <a:gd name="connsiteX9" fmla="*/ 4762034 w 8503632"/>
                  <a:gd name="connsiteY9" fmla="*/ 0 h 1365567"/>
                  <a:gd name="connsiteX10" fmla="*/ 5499015 w 8503632"/>
                  <a:gd name="connsiteY10" fmla="*/ 0 h 1365567"/>
                  <a:gd name="connsiteX11" fmla="*/ 6065924 w 8503632"/>
                  <a:gd name="connsiteY11" fmla="*/ 0 h 1365567"/>
                  <a:gd name="connsiteX12" fmla="*/ 6717869 w 8503632"/>
                  <a:gd name="connsiteY12" fmla="*/ 0 h 1365567"/>
                  <a:gd name="connsiteX13" fmla="*/ 7029669 w 8503632"/>
                  <a:gd name="connsiteY13" fmla="*/ 0 h 1365567"/>
                  <a:gd name="connsiteX14" fmla="*/ 7681614 w 8503632"/>
                  <a:gd name="connsiteY14" fmla="*/ 0 h 1365567"/>
                  <a:gd name="connsiteX15" fmla="*/ 8503632 w 8503632"/>
                  <a:gd name="connsiteY15" fmla="*/ 0 h 1365567"/>
                  <a:gd name="connsiteX16" fmla="*/ 8503632 w 8503632"/>
                  <a:gd name="connsiteY16" fmla="*/ 455189 h 1365567"/>
                  <a:gd name="connsiteX17" fmla="*/ 8503632 w 8503632"/>
                  <a:gd name="connsiteY17" fmla="*/ 910378 h 1365567"/>
                  <a:gd name="connsiteX18" fmla="*/ 8503632 w 8503632"/>
                  <a:gd name="connsiteY18" fmla="*/ 1365567 h 1365567"/>
                  <a:gd name="connsiteX19" fmla="*/ 8021760 w 8503632"/>
                  <a:gd name="connsiteY19" fmla="*/ 1365567 h 1365567"/>
                  <a:gd name="connsiteX20" fmla="*/ 7709960 w 8503632"/>
                  <a:gd name="connsiteY20" fmla="*/ 1365567 h 1365567"/>
                  <a:gd name="connsiteX21" fmla="*/ 6972978 w 8503632"/>
                  <a:gd name="connsiteY21" fmla="*/ 1365567 h 1365567"/>
                  <a:gd name="connsiteX22" fmla="*/ 6661178 w 8503632"/>
                  <a:gd name="connsiteY22" fmla="*/ 1365567 h 1365567"/>
                  <a:gd name="connsiteX23" fmla="*/ 6349379 w 8503632"/>
                  <a:gd name="connsiteY23" fmla="*/ 1365567 h 1365567"/>
                  <a:gd name="connsiteX24" fmla="*/ 5612397 w 8503632"/>
                  <a:gd name="connsiteY24" fmla="*/ 1365567 h 1365567"/>
                  <a:gd name="connsiteX25" fmla="*/ 5045488 w 8503632"/>
                  <a:gd name="connsiteY25" fmla="*/ 1365567 h 1365567"/>
                  <a:gd name="connsiteX26" fmla="*/ 4308507 w 8503632"/>
                  <a:gd name="connsiteY26" fmla="*/ 1365567 h 1365567"/>
                  <a:gd name="connsiteX27" fmla="*/ 3826634 w 8503632"/>
                  <a:gd name="connsiteY27" fmla="*/ 1365567 h 1365567"/>
                  <a:gd name="connsiteX28" fmla="*/ 3514835 w 8503632"/>
                  <a:gd name="connsiteY28" fmla="*/ 1365567 h 1365567"/>
                  <a:gd name="connsiteX29" fmla="*/ 2862889 w 8503632"/>
                  <a:gd name="connsiteY29" fmla="*/ 1365567 h 1365567"/>
                  <a:gd name="connsiteX30" fmla="*/ 2381017 w 8503632"/>
                  <a:gd name="connsiteY30" fmla="*/ 1365567 h 1365567"/>
                  <a:gd name="connsiteX31" fmla="*/ 1729072 w 8503632"/>
                  <a:gd name="connsiteY31" fmla="*/ 1365567 h 1365567"/>
                  <a:gd name="connsiteX32" fmla="*/ 1077127 w 8503632"/>
                  <a:gd name="connsiteY32" fmla="*/ 1365567 h 1365567"/>
                  <a:gd name="connsiteX33" fmla="*/ 0 w 8503632"/>
                  <a:gd name="connsiteY33" fmla="*/ 1365567 h 1365567"/>
                  <a:gd name="connsiteX34" fmla="*/ 0 w 8503632"/>
                  <a:gd name="connsiteY34" fmla="*/ 896722 h 1365567"/>
                  <a:gd name="connsiteX35" fmla="*/ 0 w 8503632"/>
                  <a:gd name="connsiteY35" fmla="*/ 455189 h 1365567"/>
                  <a:gd name="connsiteX36" fmla="*/ 0 w 8503632"/>
                  <a:gd name="connsiteY36" fmla="*/ 0 h 136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503632" h="1365567" fill="none" extrusionOk="0">
                    <a:moveTo>
                      <a:pt x="0" y="0"/>
                    </a:moveTo>
                    <a:cubicBezTo>
                      <a:pt x="266050" y="-46312"/>
                      <a:pt x="374117" y="48000"/>
                      <a:pt x="651945" y="0"/>
                    </a:cubicBezTo>
                    <a:cubicBezTo>
                      <a:pt x="929774" y="-48000"/>
                      <a:pt x="1040516" y="75801"/>
                      <a:pt x="1303890" y="0"/>
                    </a:cubicBezTo>
                    <a:cubicBezTo>
                      <a:pt x="1567265" y="-75801"/>
                      <a:pt x="1777034" y="68048"/>
                      <a:pt x="2040872" y="0"/>
                    </a:cubicBezTo>
                    <a:cubicBezTo>
                      <a:pt x="2304710" y="-68048"/>
                      <a:pt x="2208062" y="29509"/>
                      <a:pt x="2352672" y="0"/>
                    </a:cubicBezTo>
                    <a:cubicBezTo>
                      <a:pt x="2497282" y="-29509"/>
                      <a:pt x="2654532" y="46761"/>
                      <a:pt x="2749508" y="0"/>
                    </a:cubicBezTo>
                    <a:cubicBezTo>
                      <a:pt x="2844484" y="-46761"/>
                      <a:pt x="3156509" y="12486"/>
                      <a:pt x="3316416" y="0"/>
                    </a:cubicBezTo>
                    <a:cubicBezTo>
                      <a:pt x="3476323" y="-12486"/>
                      <a:pt x="3668286" y="36666"/>
                      <a:pt x="3798289" y="0"/>
                    </a:cubicBezTo>
                    <a:cubicBezTo>
                      <a:pt x="3928292" y="-36666"/>
                      <a:pt x="4130686" y="22474"/>
                      <a:pt x="4280161" y="0"/>
                    </a:cubicBezTo>
                    <a:cubicBezTo>
                      <a:pt x="4429636" y="-22474"/>
                      <a:pt x="4599405" y="52244"/>
                      <a:pt x="4762034" y="0"/>
                    </a:cubicBezTo>
                    <a:cubicBezTo>
                      <a:pt x="4924663" y="-52244"/>
                      <a:pt x="5198379" y="71028"/>
                      <a:pt x="5499015" y="0"/>
                    </a:cubicBezTo>
                    <a:cubicBezTo>
                      <a:pt x="5799651" y="-71028"/>
                      <a:pt x="5875960" y="24281"/>
                      <a:pt x="6065924" y="0"/>
                    </a:cubicBezTo>
                    <a:cubicBezTo>
                      <a:pt x="6255888" y="-24281"/>
                      <a:pt x="6506824" y="57904"/>
                      <a:pt x="6717869" y="0"/>
                    </a:cubicBezTo>
                    <a:cubicBezTo>
                      <a:pt x="6928915" y="-57904"/>
                      <a:pt x="6961701" y="30973"/>
                      <a:pt x="7029669" y="0"/>
                    </a:cubicBezTo>
                    <a:cubicBezTo>
                      <a:pt x="7097637" y="-30973"/>
                      <a:pt x="7421505" y="35759"/>
                      <a:pt x="7681614" y="0"/>
                    </a:cubicBezTo>
                    <a:cubicBezTo>
                      <a:pt x="7941723" y="-35759"/>
                      <a:pt x="8150979" y="14609"/>
                      <a:pt x="8503632" y="0"/>
                    </a:cubicBezTo>
                    <a:cubicBezTo>
                      <a:pt x="8509041" y="173431"/>
                      <a:pt x="8456100" y="275431"/>
                      <a:pt x="8503632" y="455189"/>
                    </a:cubicBezTo>
                    <a:cubicBezTo>
                      <a:pt x="8551164" y="634947"/>
                      <a:pt x="8490493" y="762274"/>
                      <a:pt x="8503632" y="910378"/>
                    </a:cubicBezTo>
                    <a:cubicBezTo>
                      <a:pt x="8516771" y="1058482"/>
                      <a:pt x="8481990" y="1169203"/>
                      <a:pt x="8503632" y="1365567"/>
                    </a:cubicBezTo>
                    <a:cubicBezTo>
                      <a:pt x="8360312" y="1390398"/>
                      <a:pt x="8253938" y="1320517"/>
                      <a:pt x="8021760" y="1365567"/>
                    </a:cubicBezTo>
                    <a:cubicBezTo>
                      <a:pt x="7789582" y="1410617"/>
                      <a:pt x="7836528" y="1347230"/>
                      <a:pt x="7709960" y="1365567"/>
                    </a:cubicBezTo>
                    <a:cubicBezTo>
                      <a:pt x="7583392" y="1383904"/>
                      <a:pt x="7267748" y="1309892"/>
                      <a:pt x="6972978" y="1365567"/>
                    </a:cubicBezTo>
                    <a:cubicBezTo>
                      <a:pt x="6678208" y="1421242"/>
                      <a:pt x="6740367" y="1365382"/>
                      <a:pt x="6661178" y="1365567"/>
                    </a:cubicBezTo>
                    <a:cubicBezTo>
                      <a:pt x="6581989" y="1365752"/>
                      <a:pt x="6492318" y="1356703"/>
                      <a:pt x="6349379" y="1365567"/>
                    </a:cubicBezTo>
                    <a:cubicBezTo>
                      <a:pt x="6206440" y="1374431"/>
                      <a:pt x="5794536" y="1358200"/>
                      <a:pt x="5612397" y="1365567"/>
                    </a:cubicBezTo>
                    <a:cubicBezTo>
                      <a:pt x="5430258" y="1372934"/>
                      <a:pt x="5171289" y="1359662"/>
                      <a:pt x="5045488" y="1365567"/>
                    </a:cubicBezTo>
                    <a:cubicBezTo>
                      <a:pt x="4919687" y="1371472"/>
                      <a:pt x="4628298" y="1287660"/>
                      <a:pt x="4308507" y="1365567"/>
                    </a:cubicBezTo>
                    <a:cubicBezTo>
                      <a:pt x="3988716" y="1443474"/>
                      <a:pt x="3957948" y="1351027"/>
                      <a:pt x="3826634" y="1365567"/>
                    </a:cubicBezTo>
                    <a:cubicBezTo>
                      <a:pt x="3695320" y="1380107"/>
                      <a:pt x="3611408" y="1359675"/>
                      <a:pt x="3514835" y="1365567"/>
                    </a:cubicBezTo>
                    <a:cubicBezTo>
                      <a:pt x="3418262" y="1371459"/>
                      <a:pt x="3096857" y="1311194"/>
                      <a:pt x="2862889" y="1365567"/>
                    </a:cubicBezTo>
                    <a:cubicBezTo>
                      <a:pt x="2628921" y="1419940"/>
                      <a:pt x="2607609" y="1365267"/>
                      <a:pt x="2381017" y="1365567"/>
                    </a:cubicBezTo>
                    <a:cubicBezTo>
                      <a:pt x="2154425" y="1365867"/>
                      <a:pt x="1933319" y="1365269"/>
                      <a:pt x="1729072" y="1365567"/>
                    </a:cubicBezTo>
                    <a:cubicBezTo>
                      <a:pt x="1524825" y="1365865"/>
                      <a:pt x="1241552" y="1326936"/>
                      <a:pt x="1077127" y="1365567"/>
                    </a:cubicBezTo>
                    <a:cubicBezTo>
                      <a:pt x="912702" y="1404198"/>
                      <a:pt x="523074" y="1238522"/>
                      <a:pt x="0" y="1365567"/>
                    </a:cubicBezTo>
                    <a:cubicBezTo>
                      <a:pt x="-52376" y="1185809"/>
                      <a:pt x="52651" y="1075584"/>
                      <a:pt x="0" y="896722"/>
                    </a:cubicBezTo>
                    <a:cubicBezTo>
                      <a:pt x="-52651" y="717860"/>
                      <a:pt x="20531" y="606663"/>
                      <a:pt x="0" y="455189"/>
                    </a:cubicBezTo>
                    <a:cubicBezTo>
                      <a:pt x="-20531" y="303715"/>
                      <a:pt x="31805" y="215664"/>
                      <a:pt x="0" y="0"/>
                    </a:cubicBezTo>
                    <a:close/>
                  </a:path>
                  <a:path w="8503632" h="1365567" stroke="0" extrusionOk="0">
                    <a:moveTo>
                      <a:pt x="0" y="0"/>
                    </a:moveTo>
                    <a:cubicBezTo>
                      <a:pt x="135165" y="-19103"/>
                      <a:pt x="249153" y="7964"/>
                      <a:pt x="311800" y="0"/>
                    </a:cubicBezTo>
                    <a:cubicBezTo>
                      <a:pt x="374447" y="-7964"/>
                      <a:pt x="762076" y="44667"/>
                      <a:pt x="878709" y="0"/>
                    </a:cubicBezTo>
                    <a:cubicBezTo>
                      <a:pt x="995342" y="-44667"/>
                      <a:pt x="1385328" y="82789"/>
                      <a:pt x="1615690" y="0"/>
                    </a:cubicBezTo>
                    <a:cubicBezTo>
                      <a:pt x="1846052" y="-82789"/>
                      <a:pt x="1883850" y="39201"/>
                      <a:pt x="2097563" y="0"/>
                    </a:cubicBezTo>
                    <a:cubicBezTo>
                      <a:pt x="2311276" y="-39201"/>
                      <a:pt x="2286512" y="831"/>
                      <a:pt x="2409362" y="0"/>
                    </a:cubicBezTo>
                    <a:cubicBezTo>
                      <a:pt x="2532212" y="-831"/>
                      <a:pt x="2969990" y="35282"/>
                      <a:pt x="3146344" y="0"/>
                    </a:cubicBezTo>
                    <a:cubicBezTo>
                      <a:pt x="3322698" y="-35282"/>
                      <a:pt x="3657685" y="25660"/>
                      <a:pt x="3798289" y="0"/>
                    </a:cubicBezTo>
                    <a:cubicBezTo>
                      <a:pt x="3938893" y="-25660"/>
                      <a:pt x="4100756" y="11066"/>
                      <a:pt x="4195125" y="0"/>
                    </a:cubicBezTo>
                    <a:cubicBezTo>
                      <a:pt x="4289494" y="-11066"/>
                      <a:pt x="4434861" y="39479"/>
                      <a:pt x="4591961" y="0"/>
                    </a:cubicBezTo>
                    <a:cubicBezTo>
                      <a:pt x="4749061" y="-39479"/>
                      <a:pt x="4815465" y="15346"/>
                      <a:pt x="4988797" y="0"/>
                    </a:cubicBezTo>
                    <a:cubicBezTo>
                      <a:pt x="5162129" y="-15346"/>
                      <a:pt x="5262689" y="39571"/>
                      <a:pt x="5385634" y="0"/>
                    </a:cubicBezTo>
                    <a:cubicBezTo>
                      <a:pt x="5508579" y="-39571"/>
                      <a:pt x="5688955" y="18754"/>
                      <a:pt x="5952542" y="0"/>
                    </a:cubicBezTo>
                    <a:cubicBezTo>
                      <a:pt x="6216129" y="-18754"/>
                      <a:pt x="6450705" y="17953"/>
                      <a:pt x="6689524" y="0"/>
                    </a:cubicBezTo>
                    <a:cubicBezTo>
                      <a:pt x="6928343" y="-17953"/>
                      <a:pt x="6883562" y="8106"/>
                      <a:pt x="7001324" y="0"/>
                    </a:cubicBezTo>
                    <a:cubicBezTo>
                      <a:pt x="7119086" y="-8106"/>
                      <a:pt x="7342705" y="7123"/>
                      <a:pt x="7653269" y="0"/>
                    </a:cubicBezTo>
                    <a:cubicBezTo>
                      <a:pt x="7963833" y="-7123"/>
                      <a:pt x="7858369" y="14770"/>
                      <a:pt x="7965069" y="0"/>
                    </a:cubicBezTo>
                    <a:cubicBezTo>
                      <a:pt x="8071769" y="-14770"/>
                      <a:pt x="8255047" y="33663"/>
                      <a:pt x="8503632" y="0"/>
                    </a:cubicBezTo>
                    <a:cubicBezTo>
                      <a:pt x="8515708" y="171463"/>
                      <a:pt x="8492597" y="310859"/>
                      <a:pt x="8503632" y="427878"/>
                    </a:cubicBezTo>
                    <a:cubicBezTo>
                      <a:pt x="8514667" y="544897"/>
                      <a:pt x="8459192" y="791988"/>
                      <a:pt x="8503632" y="910378"/>
                    </a:cubicBezTo>
                    <a:cubicBezTo>
                      <a:pt x="8548072" y="1028768"/>
                      <a:pt x="8495172" y="1230680"/>
                      <a:pt x="8503632" y="1365567"/>
                    </a:cubicBezTo>
                    <a:cubicBezTo>
                      <a:pt x="8331763" y="1444096"/>
                      <a:pt x="8039525" y="1309028"/>
                      <a:pt x="7766651" y="1365567"/>
                    </a:cubicBezTo>
                    <a:cubicBezTo>
                      <a:pt x="7493777" y="1422106"/>
                      <a:pt x="7603507" y="1363779"/>
                      <a:pt x="7454851" y="1365567"/>
                    </a:cubicBezTo>
                    <a:cubicBezTo>
                      <a:pt x="7306195" y="1367355"/>
                      <a:pt x="6900194" y="1280764"/>
                      <a:pt x="6717869" y="1365567"/>
                    </a:cubicBezTo>
                    <a:cubicBezTo>
                      <a:pt x="6535544" y="1450370"/>
                      <a:pt x="6465498" y="1362652"/>
                      <a:pt x="6235997" y="1365567"/>
                    </a:cubicBezTo>
                    <a:cubicBezTo>
                      <a:pt x="6006496" y="1368482"/>
                      <a:pt x="5791461" y="1319745"/>
                      <a:pt x="5669088" y="1365567"/>
                    </a:cubicBezTo>
                    <a:cubicBezTo>
                      <a:pt x="5546715" y="1411389"/>
                      <a:pt x="5386279" y="1352954"/>
                      <a:pt x="5272252" y="1365567"/>
                    </a:cubicBezTo>
                    <a:cubicBezTo>
                      <a:pt x="5158225" y="1378180"/>
                      <a:pt x="4989988" y="1360244"/>
                      <a:pt x="4875416" y="1365567"/>
                    </a:cubicBezTo>
                    <a:cubicBezTo>
                      <a:pt x="4760844" y="1370890"/>
                      <a:pt x="4490903" y="1309268"/>
                      <a:pt x="4223471" y="1365567"/>
                    </a:cubicBezTo>
                    <a:cubicBezTo>
                      <a:pt x="3956040" y="1421866"/>
                      <a:pt x="3695520" y="1313414"/>
                      <a:pt x="3486489" y="1365567"/>
                    </a:cubicBezTo>
                    <a:cubicBezTo>
                      <a:pt x="3277458" y="1417720"/>
                      <a:pt x="3043651" y="1361180"/>
                      <a:pt x="2749508" y="1365567"/>
                    </a:cubicBezTo>
                    <a:cubicBezTo>
                      <a:pt x="2455365" y="1369954"/>
                      <a:pt x="2544161" y="1327672"/>
                      <a:pt x="2352672" y="1365567"/>
                    </a:cubicBezTo>
                    <a:cubicBezTo>
                      <a:pt x="2161183" y="1403462"/>
                      <a:pt x="2061377" y="1316918"/>
                      <a:pt x="1785763" y="1365567"/>
                    </a:cubicBezTo>
                    <a:cubicBezTo>
                      <a:pt x="1510149" y="1414216"/>
                      <a:pt x="1511378" y="1361649"/>
                      <a:pt x="1303890" y="1365567"/>
                    </a:cubicBezTo>
                    <a:cubicBezTo>
                      <a:pt x="1096402" y="1369485"/>
                      <a:pt x="917644" y="1310684"/>
                      <a:pt x="736981" y="1365567"/>
                    </a:cubicBezTo>
                    <a:cubicBezTo>
                      <a:pt x="556318" y="1420450"/>
                      <a:pt x="233918" y="1295587"/>
                      <a:pt x="0" y="1365567"/>
                    </a:cubicBezTo>
                    <a:cubicBezTo>
                      <a:pt x="-37842" y="1273572"/>
                      <a:pt x="29440" y="1085908"/>
                      <a:pt x="0" y="910378"/>
                    </a:cubicBezTo>
                    <a:cubicBezTo>
                      <a:pt x="-29440" y="734848"/>
                      <a:pt x="26322" y="655968"/>
                      <a:pt x="0" y="482500"/>
                    </a:cubicBezTo>
                    <a:cubicBezTo>
                      <a:pt x="-26322" y="309032"/>
                      <a:pt x="2891" y="24043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04631019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Proof: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-bit Boolean functions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# of size-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functions has circuit complexity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CDD0AA3-82B5-71F8-53A2-32EFAC5C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53" y="3009957"/>
                <a:ext cx="8503632" cy="1365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046310191">
                      <a:custGeom>
                        <a:avLst/>
                        <a:gdLst>
                          <a:gd name="connsiteX0" fmla="*/ 0 w 8503632"/>
                          <a:gd name="connsiteY0" fmla="*/ 0 h 1365567"/>
                          <a:gd name="connsiteX1" fmla="*/ 651945 w 8503632"/>
                          <a:gd name="connsiteY1" fmla="*/ 0 h 1365567"/>
                          <a:gd name="connsiteX2" fmla="*/ 1303890 w 8503632"/>
                          <a:gd name="connsiteY2" fmla="*/ 0 h 1365567"/>
                          <a:gd name="connsiteX3" fmla="*/ 2040872 w 8503632"/>
                          <a:gd name="connsiteY3" fmla="*/ 0 h 1365567"/>
                          <a:gd name="connsiteX4" fmla="*/ 2352672 w 8503632"/>
                          <a:gd name="connsiteY4" fmla="*/ 0 h 1365567"/>
                          <a:gd name="connsiteX5" fmla="*/ 2749508 w 8503632"/>
                          <a:gd name="connsiteY5" fmla="*/ 0 h 1365567"/>
                          <a:gd name="connsiteX6" fmla="*/ 3316416 w 8503632"/>
                          <a:gd name="connsiteY6" fmla="*/ 0 h 1365567"/>
                          <a:gd name="connsiteX7" fmla="*/ 3798289 w 8503632"/>
                          <a:gd name="connsiteY7" fmla="*/ 0 h 1365567"/>
                          <a:gd name="connsiteX8" fmla="*/ 4280161 w 8503632"/>
                          <a:gd name="connsiteY8" fmla="*/ 0 h 1365567"/>
                          <a:gd name="connsiteX9" fmla="*/ 4762034 w 8503632"/>
                          <a:gd name="connsiteY9" fmla="*/ 0 h 1365567"/>
                          <a:gd name="connsiteX10" fmla="*/ 5499015 w 8503632"/>
                          <a:gd name="connsiteY10" fmla="*/ 0 h 1365567"/>
                          <a:gd name="connsiteX11" fmla="*/ 6065924 w 8503632"/>
                          <a:gd name="connsiteY11" fmla="*/ 0 h 1365567"/>
                          <a:gd name="connsiteX12" fmla="*/ 6717869 w 8503632"/>
                          <a:gd name="connsiteY12" fmla="*/ 0 h 1365567"/>
                          <a:gd name="connsiteX13" fmla="*/ 7029669 w 8503632"/>
                          <a:gd name="connsiteY13" fmla="*/ 0 h 1365567"/>
                          <a:gd name="connsiteX14" fmla="*/ 7681614 w 8503632"/>
                          <a:gd name="connsiteY14" fmla="*/ 0 h 1365567"/>
                          <a:gd name="connsiteX15" fmla="*/ 8503632 w 8503632"/>
                          <a:gd name="connsiteY15" fmla="*/ 0 h 1365567"/>
                          <a:gd name="connsiteX16" fmla="*/ 8503632 w 8503632"/>
                          <a:gd name="connsiteY16" fmla="*/ 455189 h 1365567"/>
                          <a:gd name="connsiteX17" fmla="*/ 8503632 w 8503632"/>
                          <a:gd name="connsiteY17" fmla="*/ 910378 h 1365567"/>
                          <a:gd name="connsiteX18" fmla="*/ 8503632 w 8503632"/>
                          <a:gd name="connsiteY18" fmla="*/ 1365567 h 1365567"/>
                          <a:gd name="connsiteX19" fmla="*/ 8021760 w 8503632"/>
                          <a:gd name="connsiteY19" fmla="*/ 1365567 h 1365567"/>
                          <a:gd name="connsiteX20" fmla="*/ 7709960 w 8503632"/>
                          <a:gd name="connsiteY20" fmla="*/ 1365567 h 1365567"/>
                          <a:gd name="connsiteX21" fmla="*/ 6972978 w 8503632"/>
                          <a:gd name="connsiteY21" fmla="*/ 1365567 h 1365567"/>
                          <a:gd name="connsiteX22" fmla="*/ 6661178 w 8503632"/>
                          <a:gd name="connsiteY22" fmla="*/ 1365567 h 1365567"/>
                          <a:gd name="connsiteX23" fmla="*/ 6349379 w 8503632"/>
                          <a:gd name="connsiteY23" fmla="*/ 1365567 h 1365567"/>
                          <a:gd name="connsiteX24" fmla="*/ 5612397 w 8503632"/>
                          <a:gd name="connsiteY24" fmla="*/ 1365567 h 1365567"/>
                          <a:gd name="connsiteX25" fmla="*/ 5045488 w 8503632"/>
                          <a:gd name="connsiteY25" fmla="*/ 1365567 h 1365567"/>
                          <a:gd name="connsiteX26" fmla="*/ 4308507 w 8503632"/>
                          <a:gd name="connsiteY26" fmla="*/ 1365567 h 1365567"/>
                          <a:gd name="connsiteX27" fmla="*/ 3826634 w 8503632"/>
                          <a:gd name="connsiteY27" fmla="*/ 1365567 h 1365567"/>
                          <a:gd name="connsiteX28" fmla="*/ 3514835 w 8503632"/>
                          <a:gd name="connsiteY28" fmla="*/ 1365567 h 1365567"/>
                          <a:gd name="connsiteX29" fmla="*/ 2862889 w 8503632"/>
                          <a:gd name="connsiteY29" fmla="*/ 1365567 h 1365567"/>
                          <a:gd name="connsiteX30" fmla="*/ 2381017 w 8503632"/>
                          <a:gd name="connsiteY30" fmla="*/ 1365567 h 1365567"/>
                          <a:gd name="connsiteX31" fmla="*/ 1729072 w 8503632"/>
                          <a:gd name="connsiteY31" fmla="*/ 1365567 h 1365567"/>
                          <a:gd name="connsiteX32" fmla="*/ 1077127 w 8503632"/>
                          <a:gd name="connsiteY32" fmla="*/ 1365567 h 1365567"/>
                          <a:gd name="connsiteX33" fmla="*/ 0 w 8503632"/>
                          <a:gd name="connsiteY33" fmla="*/ 1365567 h 1365567"/>
                          <a:gd name="connsiteX34" fmla="*/ 0 w 8503632"/>
                          <a:gd name="connsiteY34" fmla="*/ 896722 h 1365567"/>
                          <a:gd name="connsiteX35" fmla="*/ 0 w 8503632"/>
                          <a:gd name="connsiteY35" fmla="*/ 455189 h 1365567"/>
                          <a:gd name="connsiteX36" fmla="*/ 0 w 8503632"/>
                          <a:gd name="connsiteY36" fmla="*/ 0 h 13655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8503632" h="1365567" fill="none" extrusionOk="0">
                            <a:moveTo>
                              <a:pt x="0" y="0"/>
                            </a:moveTo>
                            <a:cubicBezTo>
                              <a:pt x="266050" y="-46312"/>
                              <a:pt x="374117" y="48000"/>
                              <a:pt x="651945" y="0"/>
                            </a:cubicBezTo>
                            <a:cubicBezTo>
                              <a:pt x="929774" y="-48000"/>
                              <a:pt x="1040516" y="75801"/>
                              <a:pt x="1303890" y="0"/>
                            </a:cubicBezTo>
                            <a:cubicBezTo>
                              <a:pt x="1567265" y="-75801"/>
                              <a:pt x="1777034" y="68048"/>
                              <a:pt x="2040872" y="0"/>
                            </a:cubicBezTo>
                            <a:cubicBezTo>
                              <a:pt x="2304710" y="-68048"/>
                              <a:pt x="2208062" y="29509"/>
                              <a:pt x="2352672" y="0"/>
                            </a:cubicBezTo>
                            <a:cubicBezTo>
                              <a:pt x="2497282" y="-29509"/>
                              <a:pt x="2654532" y="46761"/>
                              <a:pt x="2749508" y="0"/>
                            </a:cubicBezTo>
                            <a:cubicBezTo>
                              <a:pt x="2844484" y="-46761"/>
                              <a:pt x="3156509" y="12486"/>
                              <a:pt x="3316416" y="0"/>
                            </a:cubicBezTo>
                            <a:cubicBezTo>
                              <a:pt x="3476323" y="-12486"/>
                              <a:pt x="3668286" y="36666"/>
                              <a:pt x="3798289" y="0"/>
                            </a:cubicBezTo>
                            <a:cubicBezTo>
                              <a:pt x="3928292" y="-36666"/>
                              <a:pt x="4130686" y="22474"/>
                              <a:pt x="4280161" y="0"/>
                            </a:cubicBezTo>
                            <a:cubicBezTo>
                              <a:pt x="4429636" y="-22474"/>
                              <a:pt x="4599405" y="52244"/>
                              <a:pt x="4762034" y="0"/>
                            </a:cubicBezTo>
                            <a:cubicBezTo>
                              <a:pt x="4924663" y="-52244"/>
                              <a:pt x="5198379" y="71028"/>
                              <a:pt x="5499015" y="0"/>
                            </a:cubicBezTo>
                            <a:cubicBezTo>
                              <a:pt x="5799651" y="-71028"/>
                              <a:pt x="5875960" y="24281"/>
                              <a:pt x="6065924" y="0"/>
                            </a:cubicBezTo>
                            <a:cubicBezTo>
                              <a:pt x="6255888" y="-24281"/>
                              <a:pt x="6506824" y="57904"/>
                              <a:pt x="6717869" y="0"/>
                            </a:cubicBezTo>
                            <a:cubicBezTo>
                              <a:pt x="6928915" y="-57904"/>
                              <a:pt x="6961701" y="30973"/>
                              <a:pt x="7029669" y="0"/>
                            </a:cubicBezTo>
                            <a:cubicBezTo>
                              <a:pt x="7097637" y="-30973"/>
                              <a:pt x="7421505" y="35759"/>
                              <a:pt x="7681614" y="0"/>
                            </a:cubicBezTo>
                            <a:cubicBezTo>
                              <a:pt x="7941723" y="-35759"/>
                              <a:pt x="8150979" y="14609"/>
                              <a:pt x="8503632" y="0"/>
                            </a:cubicBezTo>
                            <a:cubicBezTo>
                              <a:pt x="8509041" y="173431"/>
                              <a:pt x="8456100" y="275431"/>
                              <a:pt x="8503632" y="455189"/>
                            </a:cubicBezTo>
                            <a:cubicBezTo>
                              <a:pt x="8551164" y="634947"/>
                              <a:pt x="8490493" y="762274"/>
                              <a:pt x="8503632" y="910378"/>
                            </a:cubicBezTo>
                            <a:cubicBezTo>
                              <a:pt x="8516771" y="1058482"/>
                              <a:pt x="8481990" y="1169203"/>
                              <a:pt x="8503632" y="1365567"/>
                            </a:cubicBezTo>
                            <a:cubicBezTo>
                              <a:pt x="8360312" y="1390398"/>
                              <a:pt x="8253938" y="1320517"/>
                              <a:pt x="8021760" y="1365567"/>
                            </a:cubicBezTo>
                            <a:cubicBezTo>
                              <a:pt x="7789582" y="1410617"/>
                              <a:pt x="7836528" y="1347230"/>
                              <a:pt x="7709960" y="1365567"/>
                            </a:cubicBezTo>
                            <a:cubicBezTo>
                              <a:pt x="7583392" y="1383904"/>
                              <a:pt x="7267748" y="1309892"/>
                              <a:pt x="6972978" y="1365567"/>
                            </a:cubicBezTo>
                            <a:cubicBezTo>
                              <a:pt x="6678208" y="1421242"/>
                              <a:pt x="6740367" y="1365382"/>
                              <a:pt x="6661178" y="1365567"/>
                            </a:cubicBezTo>
                            <a:cubicBezTo>
                              <a:pt x="6581989" y="1365752"/>
                              <a:pt x="6492318" y="1356703"/>
                              <a:pt x="6349379" y="1365567"/>
                            </a:cubicBezTo>
                            <a:cubicBezTo>
                              <a:pt x="6206440" y="1374431"/>
                              <a:pt x="5794536" y="1358200"/>
                              <a:pt x="5612397" y="1365567"/>
                            </a:cubicBezTo>
                            <a:cubicBezTo>
                              <a:pt x="5430258" y="1372934"/>
                              <a:pt x="5171289" y="1359662"/>
                              <a:pt x="5045488" y="1365567"/>
                            </a:cubicBezTo>
                            <a:cubicBezTo>
                              <a:pt x="4919687" y="1371472"/>
                              <a:pt x="4628298" y="1287660"/>
                              <a:pt x="4308507" y="1365567"/>
                            </a:cubicBezTo>
                            <a:cubicBezTo>
                              <a:pt x="3988716" y="1443474"/>
                              <a:pt x="3957948" y="1351027"/>
                              <a:pt x="3826634" y="1365567"/>
                            </a:cubicBezTo>
                            <a:cubicBezTo>
                              <a:pt x="3695320" y="1380107"/>
                              <a:pt x="3611408" y="1359675"/>
                              <a:pt x="3514835" y="1365567"/>
                            </a:cubicBezTo>
                            <a:cubicBezTo>
                              <a:pt x="3418262" y="1371459"/>
                              <a:pt x="3096857" y="1311194"/>
                              <a:pt x="2862889" y="1365567"/>
                            </a:cubicBezTo>
                            <a:cubicBezTo>
                              <a:pt x="2628921" y="1419940"/>
                              <a:pt x="2607609" y="1365267"/>
                              <a:pt x="2381017" y="1365567"/>
                            </a:cubicBezTo>
                            <a:cubicBezTo>
                              <a:pt x="2154425" y="1365867"/>
                              <a:pt x="1933319" y="1365269"/>
                              <a:pt x="1729072" y="1365567"/>
                            </a:cubicBezTo>
                            <a:cubicBezTo>
                              <a:pt x="1524825" y="1365865"/>
                              <a:pt x="1241552" y="1326936"/>
                              <a:pt x="1077127" y="1365567"/>
                            </a:cubicBezTo>
                            <a:cubicBezTo>
                              <a:pt x="912702" y="1404198"/>
                              <a:pt x="523074" y="1238522"/>
                              <a:pt x="0" y="1365567"/>
                            </a:cubicBezTo>
                            <a:cubicBezTo>
                              <a:pt x="-52376" y="1185809"/>
                              <a:pt x="52651" y="1075584"/>
                              <a:pt x="0" y="896722"/>
                            </a:cubicBezTo>
                            <a:cubicBezTo>
                              <a:pt x="-52651" y="717860"/>
                              <a:pt x="20531" y="606663"/>
                              <a:pt x="0" y="455189"/>
                            </a:cubicBezTo>
                            <a:cubicBezTo>
                              <a:pt x="-20531" y="303715"/>
                              <a:pt x="31805" y="215664"/>
                              <a:pt x="0" y="0"/>
                            </a:cubicBezTo>
                            <a:close/>
                          </a:path>
                          <a:path w="8503632" h="1365567" stroke="0" extrusionOk="0">
                            <a:moveTo>
                              <a:pt x="0" y="0"/>
                            </a:moveTo>
                            <a:cubicBezTo>
                              <a:pt x="135165" y="-19103"/>
                              <a:pt x="249153" y="7964"/>
                              <a:pt x="311800" y="0"/>
                            </a:cubicBezTo>
                            <a:cubicBezTo>
                              <a:pt x="374447" y="-7964"/>
                              <a:pt x="762076" y="44667"/>
                              <a:pt x="878709" y="0"/>
                            </a:cubicBezTo>
                            <a:cubicBezTo>
                              <a:pt x="995342" y="-44667"/>
                              <a:pt x="1385328" y="82789"/>
                              <a:pt x="1615690" y="0"/>
                            </a:cubicBezTo>
                            <a:cubicBezTo>
                              <a:pt x="1846052" y="-82789"/>
                              <a:pt x="1883850" y="39201"/>
                              <a:pt x="2097563" y="0"/>
                            </a:cubicBezTo>
                            <a:cubicBezTo>
                              <a:pt x="2311276" y="-39201"/>
                              <a:pt x="2286512" y="831"/>
                              <a:pt x="2409362" y="0"/>
                            </a:cubicBezTo>
                            <a:cubicBezTo>
                              <a:pt x="2532212" y="-831"/>
                              <a:pt x="2969990" y="35282"/>
                              <a:pt x="3146344" y="0"/>
                            </a:cubicBezTo>
                            <a:cubicBezTo>
                              <a:pt x="3322698" y="-35282"/>
                              <a:pt x="3657685" y="25660"/>
                              <a:pt x="3798289" y="0"/>
                            </a:cubicBezTo>
                            <a:cubicBezTo>
                              <a:pt x="3938893" y="-25660"/>
                              <a:pt x="4100756" y="11066"/>
                              <a:pt x="4195125" y="0"/>
                            </a:cubicBezTo>
                            <a:cubicBezTo>
                              <a:pt x="4289494" y="-11066"/>
                              <a:pt x="4434861" y="39479"/>
                              <a:pt x="4591961" y="0"/>
                            </a:cubicBezTo>
                            <a:cubicBezTo>
                              <a:pt x="4749061" y="-39479"/>
                              <a:pt x="4815465" y="15346"/>
                              <a:pt x="4988797" y="0"/>
                            </a:cubicBezTo>
                            <a:cubicBezTo>
                              <a:pt x="5162129" y="-15346"/>
                              <a:pt x="5262689" y="39571"/>
                              <a:pt x="5385634" y="0"/>
                            </a:cubicBezTo>
                            <a:cubicBezTo>
                              <a:pt x="5508579" y="-39571"/>
                              <a:pt x="5688955" y="18754"/>
                              <a:pt x="5952542" y="0"/>
                            </a:cubicBezTo>
                            <a:cubicBezTo>
                              <a:pt x="6216129" y="-18754"/>
                              <a:pt x="6450705" y="17953"/>
                              <a:pt x="6689524" y="0"/>
                            </a:cubicBezTo>
                            <a:cubicBezTo>
                              <a:pt x="6928343" y="-17953"/>
                              <a:pt x="6883562" y="8106"/>
                              <a:pt x="7001324" y="0"/>
                            </a:cubicBezTo>
                            <a:cubicBezTo>
                              <a:pt x="7119086" y="-8106"/>
                              <a:pt x="7342705" y="7123"/>
                              <a:pt x="7653269" y="0"/>
                            </a:cubicBezTo>
                            <a:cubicBezTo>
                              <a:pt x="7963833" y="-7123"/>
                              <a:pt x="7858369" y="14770"/>
                              <a:pt x="7965069" y="0"/>
                            </a:cubicBezTo>
                            <a:cubicBezTo>
                              <a:pt x="8071769" y="-14770"/>
                              <a:pt x="8255047" y="33663"/>
                              <a:pt x="8503632" y="0"/>
                            </a:cubicBezTo>
                            <a:cubicBezTo>
                              <a:pt x="8515708" y="171463"/>
                              <a:pt x="8492597" y="310859"/>
                              <a:pt x="8503632" y="427878"/>
                            </a:cubicBezTo>
                            <a:cubicBezTo>
                              <a:pt x="8514667" y="544897"/>
                              <a:pt x="8459192" y="791988"/>
                              <a:pt x="8503632" y="910378"/>
                            </a:cubicBezTo>
                            <a:cubicBezTo>
                              <a:pt x="8548072" y="1028768"/>
                              <a:pt x="8495172" y="1230680"/>
                              <a:pt x="8503632" y="1365567"/>
                            </a:cubicBezTo>
                            <a:cubicBezTo>
                              <a:pt x="8331763" y="1444096"/>
                              <a:pt x="8039525" y="1309028"/>
                              <a:pt x="7766651" y="1365567"/>
                            </a:cubicBezTo>
                            <a:cubicBezTo>
                              <a:pt x="7493777" y="1422106"/>
                              <a:pt x="7603507" y="1363779"/>
                              <a:pt x="7454851" y="1365567"/>
                            </a:cubicBezTo>
                            <a:cubicBezTo>
                              <a:pt x="7306195" y="1367355"/>
                              <a:pt x="6900194" y="1280764"/>
                              <a:pt x="6717869" y="1365567"/>
                            </a:cubicBezTo>
                            <a:cubicBezTo>
                              <a:pt x="6535544" y="1450370"/>
                              <a:pt x="6465498" y="1362652"/>
                              <a:pt x="6235997" y="1365567"/>
                            </a:cubicBezTo>
                            <a:cubicBezTo>
                              <a:pt x="6006496" y="1368482"/>
                              <a:pt x="5791461" y="1319745"/>
                              <a:pt x="5669088" y="1365567"/>
                            </a:cubicBezTo>
                            <a:cubicBezTo>
                              <a:pt x="5546715" y="1411389"/>
                              <a:pt x="5386279" y="1352954"/>
                              <a:pt x="5272252" y="1365567"/>
                            </a:cubicBezTo>
                            <a:cubicBezTo>
                              <a:pt x="5158225" y="1378180"/>
                              <a:pt x="4989988" y="1360244"/>
                              <a:pt x="4875416" y="1365567"/>
                            </a:cubicBezTo>
                            <a:cubicBezTo>
                              <a:pt x="4760844" y="1370890"/>
                              <a:pt x="4490903" y="1309268"/>
                              <a:pt x="4223471" y="1365567"/>
                            </a:cubicBezTo>
                            <a:cubicBezTo>
                              <a:pt x="3956040" y="1421866"/>
                              <a:pt x="3695520" y="1313414"/>
                              <a:pt x="3486489" y="1365567"/>
                            </a:cubicBezTo>
                            <a:cubicBezTo>
                              <a:pt x="3277458" y="1417720"/>
                              <a:pt x="3043651" y="1361180"/>
                              <a:pt x="2749508" y="1365567"/>
                            </a:cubicBezTo>
                            <a:cubicBezTo>
                              <a:pt x="2455365" y="1369954"/>
                              <a:pt x="2544161" y="1327672"/>
                              <a:pt x="2352672" y="1365567"/>
                            </a:cubicBezTo>
                            <a:cubicBezTo>
                              <a:pt x="2161183" y="1403462"/>
                              <a:pt x="2061377" y="1316918"/>
                              <a:pt x="1785763" y="1365567"/>
                            </a:cubicBezTo>
                            <a:cubicBezTo>
                              <a:pt x="1510149" y="1414216"/>
                              <a:pt x="1511378" y="1361649"/>
                              <a:pt x="1303890" y="1365567"/>
                            </a:cubicBezTo>
                            <a:cubicBezTo>
                              <a:pt x="1096402" y="1369485"/>
                              <a:pt x="917644" y="1310684"/>
                              <a:pt x="736981" y="1365567"/>
                            </a:cubicBezTo>
                            <a:cubicBezTo>
                              <a:pt x="556318" y="1420450"/>
                              <a:pt x="233918" y="1295587"/>
                              <a:pt x="0" y="1365567"/>
                            </a:cubicBezTo>
                            <a:cubicBezTo>
                              <a:pt x="-37842" y="1273572"/>
                              <a:pt x="29440" y="1085908"/>
                              <a:pt x="0" y="910378"/>
                            </a:cubicBezTo>
                            <a:cubicBezTo>
                              <a:pt x="-29440" y="734848"/>
                              <a:pt x="26322" y="655968"/>
                              <a:pt x="0" y="482500"/>
                            </a:cubicBezTo>
                            <a:cubicBezTo>
                              <a:pt x="-26322" y="309032"/>
                              <a:pt x="2891" y="24043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6D3972-A65B-73B4-6AB8-772436BAB8EF}"/>
                  </a:ext>
                </a:extLst>
              </p:cNvPr>
              <p:cNvSpPr txBox="1"/>
              <p:nvPr/>
            </p:nvSpPr>
            <p:spPr>
              <a:xfrm>
                <a:off x="4648094" y="1889827"/>
                <a:ext cx="6705706" cy="830997"/>
              </a:xfrm>
              <a:custGeom>
                <a:avLst/>
                <a:gdLst>
                  <a:gd name="connsiteX0" fmla="*/ 0 w 6705706"/>
                  <a:gd name="connsiteY0" fmla="*/ 0 h 830997"/>
                  <a:gd name="connsiteX1" fmla="*/ 357638 w 6705706"/>
                  <a:gd name="connsiteY1" fmla="*/ 0 h 830997"/>
                  <a:gd name="connsiteX2" fmla="*/ 782332 w 6705706"/>
                  <a:gd name="connsiteY2" fmla="*/ 0 h 830997"/>
                  <a:gd name="connsiteX3" fmla="*/ 1341141 w 6705706"/>
                  <a:gd name="connsiteY3" fmla="*/ 0 h 830997"/>
                  <a:gd name="connsiteX4" fmla="*/ 2034064 w 6705706"/>
                  <a:gd name="connsiteY4" fmla="*/ 0 h 830997"/>
                  <a:gd name="connsiteX5" fmla="*/ 2525816 w 6705706"/>
                  <a:gd name="connsiteY5" fmla="*/ 0 h 830997"/>
                  <a:gd name="connsiteX6" fmla="*/ 3218739 w 6705706"/>
                  <a:gd name="connsiteY6" fmla="*/ 0 h 830997"/>
                  <a:gd name="connsiteX7" fmla="*/ 3911662 w 6705706"/>
                  <a:gd name="connsiteY7" fmla="*/ 0 h 830997"/>
                  <a:gd name="connsiteX8" fmla="*/ 4269299 w 6705706"/>
                  <a:gd name="connsiteY8" fmla="*/ 0 h 830997"/>
                  <a:gd name="connsiteX9" fmla="*/ 4828108 w 6705706"/>
                  <a:gd name="connsiteY9" fmla="*/ 0 h 830997"/>
                  <a:gd name="connsiteX10" fmla="*/ 5319860 w 6705706"/>
                  <a:gd name="connsiteY10" fmla="*/ 0 h 830997"/>
                  <a:gd name="connsiteX11" fmla="*/ 5811612 w 6705706"/>
                  <a:gd name="connsiteY11" fmla="*/ 0 h 830997"/>
                  <a:gd name="connsiteX12" fmla="*/ 6169250 w 6705706"/>
                  <a:gd name="connsiteY12" fmla="*/ 0 h 830997"/>
                  <a:gd name="connsiteX13" fmla="*/ 6705706 w 6705706"/>
                  <a:gd name="connsiteY13" fmla="*/ 0 h 830997"/>
                  <a:gd name="connsiteX14" fmla="*/ 6705706 w 6705706"/>
                  <a:gd name="connsiteY14" fmla="*/ 390569 h 830997"/>
                  <a:gd name="connsiteX15" fmla="*/ 6705706 w 6705706"/>
                  <a:gd name="connsiteY15" fmla="*/ 830997 h 830997"/>
                  <a:gd name="connsiteX16" fmla="*/ 6213954 w 6705706"/>
                  <a:gd name="connsiteY16" fmla="*/ 830997 h 830997"/>
                  <a:gd name="connsiteX17" fmla="*/ 5655145 w 6705706"/>
                  <a:gd name="connsiteY17" fmla="*/ 830997 h 830997"/>
                  <a:gd name="connsiteX18" fmla="*/ 5230451 w 6705706"/>
                  <a:gd name="connsiteY18" fmla="*/ 830997 h 830997"/>
                  <a:gd name="connsiteX19" fmla="*/ 4872813 w 6705706"/>
                  <a:gd name="connsiteY19" fmla="*/ 830997 h 830997"/>
                  <a:gd name="connsiteX20" fmla="*/ 4515175 w 6705706"/>
                  <a:gd name="connsiteY20" fmla="*/ 830997 h 830997"/>
                  <a:gd name="connsiteX21" fmla="*/ 4157538 w 6705706"/>
                  <a:gd name="connsiteY21" fmla="*/ 830997 h 830997"/>
                  <a:gd name="connsiteX22" fmla="*/ 3799900 w 6705706"/>
                  <a:gd name="connsiteY22" fmla="*/ 830997 h 830997"/>
                  <a:gd name="connsiteX23" fmla="*/ 3308148 w 6705706"/>
                  <a:gd name="connsiteY23" fmla="*/ 830997 h 830997"/>
                  <a:gd name="connsiteX24" fmla="*/ 2950511 w 6705706"/>
                  <a:gd name="connsiteY24" fmla="*/ 830997 h 830997"/>
                  <a:gd name="connsiteX25" fmla="*/ 2458759 w 6705706"/>
                  <a:gd name="connsiteY25" fmla="*/ 830997 h 830997"/>
                  <a:gd name="connsiteX26" fmla="*/ 1899950 w 6705706"/>
                  <a:gd name="connsiteY26" fmla="*/ 830997 h 830997"/>
                  <a:gd name="connsiteX27" fmla="*/ 1274084 w 6705706"/>
                  <a:gd name="connsiteY27" fmla="*/ 830997 h 830997"/>
                  <a:gd name="connsiteX28" fmla="*/ 849389 w 6705706"/>
                  <a:gd name="connsiteY28" fmla="*/ 830997 h 830997"/>
                  <a:gd name="connsiteX29" fmla="*/ 0 w 6705706"/>
                  <a:gd name="connsiteY29" fmla="*/ 830997 h 830997"/>
                  <a:gd name="connsiteX30" fmla="*/ 0 w 6705706"/>
                  <a:gd name="connsiteY30" fmla="*/ 398879 h 830997"/>
                  <a:gd name="connsiteX31" fmla="*/ 0 w 6705706"/>
                  <a:gd name="connsiteY31" fmla="*/ 0 h 830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705706" h="830997" fill="none" extrusionOk="0">
                    <a:moveTo>
                      <a:pt x="0" y="0"/>
                    </a:moveTo>
                    <a:cubicBezTo>
                      <a:pt x="78612" y="-28946"/>
                      <a:pt x="189062" y="6462"/>
                      <a:pt x="357638" y="0"/>
                    </a:cubicBezTo>
                    <a:cubicBezTo>
                      <a:pt x="526214" y="-6462"/>
                      <a:pt x="592507" y="21641"/>
                      <a:pt x="782332" y="0"/>
                    </a:cubicBezTo>
                    <a:cubicBezTo>
                      <a:pt x="972157" y="-21641"/>
                      <a:pt x="1161165" y="50915"/>
                      <a:pt x="1341141" y="0"/>
                    </a:cubicBezTo>
                    <a:cubicBezTo>
                      <a:pt x="1521117" y="-50915"/>
                      <a:pt x="1893978" y="78633"/>
                      <a:pt x="2034064" y="0"/>
                    </a:cubicBezTo>
                    <a:cubicBezTo>
                      <a:pt x="2174150" y="-78633"/>
                      <a:pt x="2339860" y="16415"/>
                      <a:pt x="2525816" y="0"/>
                    </a:cubicBezTo>
                    <a:cubicBezTo>
                      <a:pt x="2711772" y="-16415"/>
                      <a:pt x="3045597" y="40211"/>
                      <a:pt x="3218739" y="0"/>
                    </a:cubicBezTo>
                    <a:cubicBezTo>
                      <a:pt x="3391881" y="-40211"/>
                      <a:pt x="3715072" y="82197"/>
                      <a:pt x="3911662" y="0"/>
                    </a:cubicBezTo>
                    <a:cubicBezTo>
                      <a:pt x="4108252" y="-82197"/>
                      <a:pt x="4161651" y="30457"/>
                      <a:pt x="4269299" y="0"/>
                    </a:cubicBezTo>
                    <a:cubicBezTo>
                      <a:pt x="4376947" y="-30457"/>
                      <a:pt x="4714211" y="60103"/>
                      <a:pt x="4828108" y="0"/>
                    </a:cubicBezTo>
                    <a:cubicBezTo>
                      <a:pt x="4942005" y="-60103"/>
                      <a:pt x="5111361" y="33360"/>
                      <a:pt x="5319860" y="0"/>
                    </a:cubicBezTo>
                    <a:cubicBezTo>
                      <a:pt x="5528359" y="-33360"/>
                      <a:pt x="5680465" y="47125"/>
                      <a:pt x="5811612" y="0"/>
                    </a:cubicBezTo>
                    <a:cubicBezTo>
                      <a:pt x="5942759" y="-47125"/>
                      <a:pt x="6078991" y="36969"/>
                      <a:pt x="6169250" y="0"/>
                    </a:cubicBezTo>
                    <a:cubicBezTo>
                      <a:pt x="6259509" y="-36969"/>
                      <a:pt x="6506652" y="26973"/>
                      <a:pt x="6705706" y="0"/>
                    </a:cubicBezTo>
                    <a:cubicBezTo>
                      <a:pt x="6731085" y="145248"/>
                      <a:pt x="6693804" y="208243"/>
                      <a:pt x="6705706" y="390569"/>
                    </a:cubicBezTo>
                    <a:cubicBezTo>
                      <a:pt x="6717608" y="572895"/>
                      <a:pt x="6686255" y="662215"/>
                      <a:pt x="6705706" y="830997"/>
                    </a:cubicBezTo>
                    <a:cubicBezTo>
                      <a:pt x="6524855" y="888372"/>
                      <a:pt x="6390046" y="801973"/>
                      <a:pt x="6213954" y="830997"/>
                    </a:cubicBezTo>
                    <a:cubicBezTo>
                      <a:pt x="6037862" y="860021"/>
                      <a:pt x="5842734" y="791257"/>
                      <a:pt x="5655145" y="830997"/>
                    </a:cubicBezTo>
                    <a:cubicBezTo>
                      <a:pt x="5467556" y="870737"/>
                      <a:pt x="5361886" y="781506"/>
                      <a:pt x="5230451" y="830997"/>
                    </a:cubicBezTo>
                    <a:cubicBezTo>
                      <a:pt x="5099016" y="880488"/>
                      <a:pt x="4981532" y="822554"/>
                      <a:pt x="4872813" y="830997"/>
                    </a:cubicBezTo>
                    <a:cubicBezTo>
                      <a:pt x="4764094" y="839440"/>
                      <a:pt x="4603479" y="791917"/>
                      <a:pt x="4515175" y="830997"/>
                    </a:cubicBezTo>
                    <a:cubicBezTo>
                      <a:pt x="4426871" y="870077"/>
                      <a:pt x="4312859" y="790819"/>
                      <a:pt x="4157538" y="830997"/>
                    </a:cubicBezTo>
                    <a:cubicBezTo>
                      <a:pt x="4002217" y="871175"/>
                      <a:pt x="3925603" y="800340"/>
                      <a:pt x="3799900" y="830997"/>
                    </a:cubicBezTo>
                    <a:cubicBezTo>
                      <a:pt x="3674197" y="861654"/>
                      <a:pt x="3497042" y="785077"/>
                      <a:pt x="3308148" y="830997"/>
                    </a:cubicBezTo>
                    <a:cubicBezTo>
                      <a:pt x="3119254" y="876917"/>
                      <a:pt x="3109202" y="817386"/>
                      <a:pt x="2950511" y="830997"/>
                    </a:cubicBezTo>
                    <a:cubicBezTo>
                      <a:pt x="2791820" y="844608"/>
                      <a:pt x="2639515" y="779976"/>
                      <a:pt x="2458759" y="830997"/>
                    </a:cubicBezTo>
                    <a:cubicBezTo>
                      <a:pt x="2278003" y="882018"/>
                      <a:pt x="2134328" y="802334"/>
                      <a:pt x="1899950" y="830997"/>
                    </a:cubicBezTo>
                    <a:cubicBezTo>
                      <a:pt x="1665572" y="859660"/>
                      <a:pt x="1435910" y="783905"/>
                      <a:pt x="1274084" y="830997"/>
                    </a:cubicBezTo>
                    <a:cubicBezTo>
                      <a:pt x="1112258" y="878089"/>
                      <a:pt x="986869" y="784783"/>
                      <a:pt x="849389" y="830997"/>
                    </a:cubicBezTo>
                    <a:cubicBezTo>
                      <a:pt x="711909" y="877211"/>
                      <a:pt x="422357" y="797566"/>
                      <a:pt x="0" y="830997"/>
                    </a:cubicBezTo>
                    <a:cubicBezTo>
                      <a:pt x="-31496" y="643041"/>
                      <a:pt x="47523" y="511486"/>
                      <a:pt x="0" y="398879"/>
                    </a:cubicBezTo>
                    <a:cubicBezTo>
                      <a:pt x="-47523" y="286272"/>
                      <a:pt x="20181" y="183931"/>
                      <a:pt x="0" y="0"/>
                    </a:cubicBezTo>
                    <a:close/>
                  </a:path>
                  <a:path w="6705706" h="830997" stroke="0" extrusionOk="0">
                    <a:moveTo>
                      <a:pt x="0" y="0"/>
                    </a:moveTo>
                    <a:cubicBezTo>
                      <a:pt x="231541" y="-27013"/>
                      <a:pt x="337700" y="9819"/>
                      <a:pt x="491752" y="0"/>
                    </a:cubicBezTo>
                    <a:cubicBezTo>
                      <a:pt x="645804" y="-9819"/>
                      <a:pt x="738263" y="12218"/>
                      <a:pt x="916446" y="0"/>
                    </a:cubicBezTo>
                    <a:cubicBezTo>
                      <a:pt x="1094629" y="-12218"/>
                      <a:pt x="1454318" y="73396"/>
                      <a:pt x="1609369" y="0"/>
                    </a:cubicBezTo>
                    <a:cubicBezTo>
                      <a:pt x="1764420" y="-73396"/>
                      <a:pt x="1978534" y="64877"/>
                      <a:pt x="2168178" y="0"/>
                    </a:cubicBezTo>
                    <a:cubicBezTo>
                      <a:pt x="2357822" y="-64877"/>
                      <a:pt x="2416304" y="34128"/>
                      <a:pt x="2525816" y="0"/>
                    </a:cubicBezTo>
                    <a:cubicBezTo>
                      <a:pt x="2635328" y="-34128"/>
                      <a:pt x="3066053" y="28868"/>
                      <a:pt x="3218739" y="0"/>
                    </a:cubicBezTo>
                    <a:cubicBezTo>
                      <a:pt x="3371425" y="-28868"/>
                      <a:pt x="3578277" y="2328"/>
                      <a:pt x="3911662" y="0"/>
                    </a:cubicBezTo>
                    <a:cubicBezTo>
                      <a:pt x="4245047" y="-2328"/>
                      <a:pt x="4137799" y="331"/>
                      <a:pt x="4269299" y="0"/>
                    </a:cubicBezTo>
                    <a:cubicBezTo>
                      <a:pt x="4400799" y="-331"/>
                      <a:pt x="4466748" y="4507"/>
                      <a:pt x="4626937" y="0"/>
                    </a:cubicBezTo>
                    <a:cubicBezTo>
                      <a:pt x="4787126" y="-4507"/>
                      <a:pt x="4882572" y="6872"/>
                      <a:pt x="5051632" y="0"/>
                    </a:cubicBezTo>
                    <a:cubicBezTo>
                      <a:pt x="5220693" y="-6872"/>
                      <a:pt x="5298501" y="31699"/>
                      <a:pt x="5409270" y="0"/>
                    </a:cubicBezTo>
                    <a:cubicBezTo>
                      <a:pt x="5520039" y="-31699"/>
                      <a:pt x="5816500" y="52340"/>
                      <a:pt x="5968078" y="0"/>
                    </a:cubicBezTo>
                    <a:cubicBezTo>
                      <a:pt x="6119656" y="-52340"/>
                      <a:pt x="6357258" y="78919"/>
                      <a:pt x="6705706" y="0"/>
                    </a:cubicBezTo>
                    <a:cubicBezTo>
                      <a:pt x="6738502" y="131546"/>
                      <a:pt x="6684919" y="251155"/>
                      <a:pt x="6705706" y="390569"/>
                    </a:cubicBezTo>
                    <a:cubicBezTo>
                      <a:pt x="6726493" y="529983"/>
                      <a:pt x="6666647" y="630312"/>
                      <a:pt x="6705706" y="830997"/>
                    </a:cubicBezTo>
                    <a:cubicBezTo>
                      <a:pt x="6517919" y="872492"/>
                      <a:pt x="6331201" y="794073"/>
                      <a:pt x="6146897" y="830997"/>
                    </a:cubicBezTo>
                    <a:cubicBezTo>
                      <a:pt x="5962593" y="867921"/>
                      <a:pt x="5938747" y="813567"/>
                      <a:pt x="5789260" y="830997"/>
                    </a:cubicBezTo>
                    <a:cubicBezTo>
                      <a:pt x="5639773" y="848427"/>
                      <a:pt x="5291296" y="765154"/>
                      <a:pt x="5163394" y="830997"/>
                    </a:cubicBezTo>
                    <a:cubicBezTo>
                      <a:pt x="5035492" y="896840"/>
                      <a:pt x="4721601" y="805056"/>
                      <a:pt x="4470471" y="830997"/>
                    </a:cubicBezTo>
                    <a:cubicBezTo>
                      <a:pt x="4219341" y="856938"/>
                      <a:pt x="4204857" y="803570"/>
                      <a:pt x="4045776" y="830997"/>
                    </a:cubicBezTo>
                    <a:cubicBezTo>
                      <a:pt x="3886696" y="858424"/>
                      <a:pt x="3620761" y="798747"/>
                      <a:pt x="3352853" y="830997"/>
                    </a:cubicBezTo>
                    <a:cubicBezTo>
                      <a:pt x="3084945" y="863247"/>
                      <a:pt x="3036073" y="780360"/>
                      <a:pt x="2861101" y="830997"/>
                    </a:cubicBezTo>
                    <a:cubicBezTo>
                      <a:pt x="2686129" y="881634"/>
                      <a:pt x="2423803" y="767446"/>
                      <a:pt x="2168178" y="830997"/>
                    </a:cubicBezTo>
                    <a:cubicBezTo>
                      <a:pt x="1912553" y="894548"/>
                      <a:pt x="1734807" y="797898"/>
                      <a:pt x="1609369" y="830997"/>
                    </a:cubicBezTo>
                    <a:cubicBezTo>
                      <a:pt x="1483931" y="864096"/>
                      <a:pt x="1225423" y="828604"/>
                      <a:pt x="1050561" y="830997"/>
                    </a:cubicBezTo>
                    <a:cubicBezTo>
                      <a:pt x="875699" y="833390"/>
                      <a:pt x="821942" y="830746"/>
                      <a:pt x="692923" y="830997"/>
                    </a:cubicBezTo>
                    <a:cubicBezTo>
                      <a:pt x="563904" y="831248"/>
                      <a:pt x="191808" y="782042"/>
                      <a:pt x="0" y="830997"/>
                    </a:cubicBezTo>
                    <a:cubicBezTo>
                      <a:pt x="-2326" y="729790"/>
                      <a:pt x="8297" y="519536"/>
                      <a:pt x="0" y="407189"/>
                    </a:cubicBezTo>
                    <a:cubicBezTo>
                      <a:pt x="-8297" y="294842"/>
                      <a:pt x="48627" y="12642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extLst>
                  <a:ext uri="{C807C97D-BFC1-408E-A445-0C87EB9F89A2}">
                    <ask:lineSketchStyleProps xmlns:ask="http://schemas.microsoft.com/office/drawing/2018/sketchyshapes" sd="270160305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</a:t>
                </a:r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(Shannon)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most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-bit functions have circuit complexity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86D3972-A65B-73B4-6AB8-772436BA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094" y="1889827"/>
                <a:ext cx="670570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extLst>
                  <a:ext uri="{C807C97D-BFC1-408E-A445-0C87EB9F89A2}">
                    <ask:lineSketchStyleProps xmlns:ask="http://schemas.microsoft.com/office/drawing/2018/sketchyshapes" sd="2701603059">
                      <a:custGeom>
                        <a:avLst/>
                        <a:gdLst>
                          <a:gd name="connsiteX0" fmla="*/ 0 w 6705706"/>
                          <a:gd name="connsiteY0" fmla="*/ 0 h 830997"/>
                          <a:gd name="connsiteX1" fmla="*/ 357638 w 6705706"/>
                          <a:gd name="connsiteY1" fmla="*/ 0 h 830997"/>
                          <a:gd name="connsiteX2" fmla="*/ 782332 w 6705706"/>
                          <a:gd name="connsiteY2" fmla="*/ 0 h 830997"/>
                          <a:gd name="connsiteX3" fmla="*/ 1341141 w 6705706"/>
                          <a:gd name="connsiteY3" fmla="*/ 0 h 830997"/>
                          <a:gd name="connsiteX4" fmla="*/ 2034064 w 6705706"/>
                          <a:gd name="connsiteY4" fmla="*/ 0 h 830997"/>
                          <a:gd name="connsiteX5" fmla="*/ 2525816 w 6705706"/>
                          <a:gd name="connsiteY5" fmla="*/ 0 h 830997"/>
                          <a:gd name="connsiteX6" fmla="*/ 3218739 w 6705706"/>
                          <a:gd name="connsiteY6" fmla="*/ 0 h 830997"/>
                          <a:gd name="connsiteX7" fmla="*/ 3911662 w 6705706"/>
                          <a:gd name="connsiteY7" fmla="*/ 0 h 830997"/>
                          <a:gd name="connsiteX8" fmla="*/ 4269299 w 6705706"/>
                          <a:gd name="connsiteY8" fmla="*/ 0 h 830997"/>
                          <a:gd name="connsiteX9" fmla="*/ 4828108 w 6705706"/>
                          <a:gd name="connsiteY9" fmla="*/ 0 h 830997"/>
                          <a:gd name="connsiteX10" fmla="*/ 5319860 w 6705706"/>
                          <a:gd name="connsiteY10" fmla="*/ 0 h 830997"/>
                          <a:gd name="connsiteX11" fmla="*/ 5811612 w 6705706"/>
                          <a:gd name="connsiteY11" fmla="*/ 0 h 830997"/>
                          <a:gd name="connsiteX12" fmla="*/ 6169250 w 6705706"/>
                          <a:gd name="connsiteY12" fmla="*/ 0 h 830997"/>
                          <a:gd name="connsiteX13" fmla="*/ 6705706 w 6705706"/>
                          <a:gd name="connsiteY13" fmla="*/ 0 h 830997"/>
                          <a:gd name="connsiteX14" fmla="*/ 6705706 w 6705706"/>
                          <a:gd name="connsiteY14" fmla="*/ 390569 h 830997"/>
                          <a:gd name="connsiteX15" fmla="*/ 6705706 w 6705706"/>
                          <a:gd name="connsiteY15" fmla="*/ 830997 h 830997"/>
                          <a:gd name="connsiteX16" fmla="*/ 6213954 w 6705706"/>
                          <a:gd name="connsiteY16" fmla="*/ 830997 h 830997"/>
                          <a:gd name="connsiteX17" fmla="*/ 5655145 w 6705706"/>
                          <a:gd name="connsiteY17" fmla="*/ 830997 h 830997"/>
                          <a:gd name="connsiteX18" fmla="*/ 5230451 w 6705706"/>
                          <a:gd name="connsiteY18" fmla="*/ 830997 h 830997"/>
                          <a:gd name="connsiteX19" fmla="*/ 4872813 w 6705706"/>
                          <a:gd name="connsiteY19" fmla="*/ 830997 h 830997"/>
                          <a:gd name="connsiteX20" fmla="*/ 4515175 w 6705706"/>
                          <a:gd name="connsiteY20" fmla="*/ 830997 h 830997"/>
                          <a:gd name="connsiteX21" fmla="*/ 4157538 w 6705706"/>
                          <a:gd name="connsiteY21" fmla="*/ 830997 h 830997"/>
                          <a:gd name="connsiteX22" fmla="*/ 3799900 w 6705706"/>
                          <a:gd name="connsiteY22" fmla="*/ 830997 h 830997"/>
                          <a:gd name="connsiteX23" fmla="*/ 3308148 w 6705706"/>
                          <a:gd name="connsiteY23" fmla="*/ 830997 h 830997"/>
                          <a:gd name="connsiteX24" fmla="*/ 2950511 w 6705706"/>
                          <a:gd name="connsiteY24" fmla="*/ 830997 h 830997"/>
                          <a:gd name="connsiteX25" fmla="*/ 2458759 w 6705706"/>
                          <a:gd name="connsiteY25" fmla="*/ 830997 h 830997"/>
                          <a:gd name="connsiteX26" fmla="*/ 1899950 w 6705706"/>
                          <a:gd name="connsiteY26" fmla="*/ 830997 h 830997"/>
                          <a:gd name="connsiteX27" fmla="*/ 1274084 w 6705706"/>
                          <a:gd name="connsiteY27" fmla="*/ 830997 h 830997"/>
                          <a:gd name="connsiteX28" fmla="*/ 849389 w 6705706"/>
                          <a:gd name="connsiteY28" fmla="*/ 830997 h 830997"/>
                          <a:gd name="connsiteX29" fmla="*/ 0 w 6705706"/>
                          <a:gd name="connsiteY29" fmla="*/ 830997 h 830997"/>
                          <a:gd name="connsiteX30" fmla="*/ 0 w 6705706"/>
                          <a:gd name="connsiteY30" fmla="*/ 398879 h 830997"/>
                          <a:gd name="connsiteX31" fmla="*/ 0 w 6705706"/>
                          <a:gd name="connsiteY31" fmla="*/ 0 h 8309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6705706" h="830997" fill="none" extrusionOk="0">
                            <a:moveTo>
                              <a:pt x="0" y="0"/>
                            </a:moveTo>
                            <a:cubicBezTo>
                              <a:pt x="78612" y="-28946"/>
                              <a:pt x="189062" y="6462"/>
                              <a:pt x="357638" y="0"/>
                            </a:cubicBezTo>
                            <a:cubicBezTo>
                              <a:pt x="526214" y="-6462"/>
                              <a:pt x="592507" y="21641"/>
                              <a:pt x="782332" y="0"/>
                            </a:cubicBezTo>
                            <a:cubicBezTo>
                              <a:pt x="972157" y="-21641"/>
                              <a:pt x="1161165" y="50915"/>
                              <a:pt x="1341141" y="0"/>
                            </a:cubicBezTo>
                            <a:cubicBezTo>
                              <a:pt x="1521117" y="-50915"/>
                              <a:pt x="1893978" y="78633"/>
                              <a:pt x="2034064" y="0"/>
                            </a:cubicBezTo>
                            <a:cubicBezTo>
                              <a:pt x="2174150" y="-78633"/>
                              <a:pt x="2339860" y="16415"/>
                              <a:pt x="2525816" y="0"/>
                            </a:cubicBezTo>
                            <a:cubicBezTo>
                              <a:pt x="2711772" y="-16415"/>
                              <a:pt x="3045597" y="40211"/>
                              <a:pt x="3218739" y="0"/>
                            </a:cubicBezTo>
                            <a:cubicBezTo>
                              <a:pt x="3391881" y="-40211"/>
                              <a:pt x="3715072" y="82197"/>
                              <a:pt x="3911662" y="0"/>
                            </a:cubicBezTo>
                            <a:cubicBezTo>
                              <a:pt x="4108252" y="-82197"/>
                              <a:pt x="4161651" y="30457"/>
                              <a:pt x="4269299" y="0"/>
                            </a:cubicBezTo>
                            <a:cubicBezTo>
                              <a:pt x="4376947" y="-30457"/>
                              <a:pt x="4714211" y="60103"/>
                              <a:pt x="4828108" y="0"/>
                            </a:cubicBezTo>
                            <a:cubicBezTo>
                              <a:pt x="4942005" y="-60103"/>
                              <a:pt x="5111361" y="33360"/>
                              <a:pt x="5319860" y="0"/>
                            </a:cubicBezTo>
                            <a:cubicBezTo>
                              <a:pt x="5528359" y="-33360"/>
                              <a:pt x="5680465" y="47125"/>
                              <a:pt x="5811612" y="0"/>
                            </a:cubicBezTo>
                            <a:cubicBezTo>
                              <a:pt x="5942759" y="-47125"/>
                              <a:pt x="6078991" y="36969"/>
                              <a:pt x="6169250" y="0"/>
                            </a:cubicBezTo>
                            <a:cubicBezTo>
                              <a:pt x="6259509" y="-36969"/>
                              <a:pt x="6506652" y="26973"/>
                              <a:pt x="6705706" y="0"/>
                            </a:cubicBezTo>
                            <a:cubicBezTo>
                              <a:pt x="6731085" y="145248"/>
                              <a:pt x="6693804" y="208243"/>
                              <a:pt x="6705706" y="390569"/>
                            </a:cubicBezTo>
                            <a:cubicBezTo>
                              <a:pt x="6717608" y="572895"/>
                              <a:pt x="6686255" y="662215"/>
                              <a:pt x="6705706" y="830997"/>
                            </a:cubicBezTo>
                            <a:cubicBezTo>
                              <a:pt x="6524855" y="888372"/>
                              <a:pt x="6390046" y="801973"/>
                              <a:pt x="6213954" y="830997"/>
                            </a:cubicBezTo>
                            <a:cubicBezTo>
                              <a:pt x="6037862" y="860021"/>
                              <a:pt x="5842734" y="791257"/>
                              <a:pt x="5655145" y="830997"/>
                            </a:cubicBezTo>
                            <a:cubicBezTo>
                              <a:pt x="5467556" y="870737"/>
                              <a:pt x="5361886" y="781506"/>
                              <a:pt x="5230451" y="830997"/>
                            </a:cubicBezTo>
                            <a:cubicBezTo>
                              <a:pt x="5099016" y="880488"/>
                              <a:pt x="4981532" y="822554"/>
                              <a:pt x="4872813" y="830997"/>
                            </a:cubicBezTo>
                            <a:cubicBezTo>
                              <a:pt x="4764094" y="839440"/>
                              <a:pt x="4603479" y="791917"/>
                              <a:pt x="4515175" y="830997"/>
                            </a:cubicBezTo>
                            <a:cubicBezTo>
                              <a:pt x="4426871" y="870077"/>
                              <a:pt x="4312859" y="790819"/>
                              <a:pt x="4157538" y="830997"/>
                            </a:cubicBezTo>
                            <a:cubicBezTo>
                              <a:pt x="4002217" y="871175"/>
                              <a:pt x="3925603" y="800340"/>
                              <a:pt x="3799900" y="830997"/>
                            </a:cubicBezTo>
                            <a:cubicBezTo>
                              <a:pt x="3674197" y="861654"/>
                              <a:pt x="3497042" y="785077"/>
                              <a:pt x="3308148" y="830997"/>
                            </a:cubicBezTo>
                            <a:cubicBezTo>
                              <a:pt x="3119254" y="876917"/>
                              <a:pt x="3109202" y="817386"/>
                              <a:pt x="2950511" y="830997"/>
                            </a:cubicBezTo>
                            <a:cubicBezTo>
                              <a:pt x="2791820" y="844608"/>
                              <a:pt x="2639515" y="779976"/>
                              <a:pt x="2458759" y="830997"/>
                            </a:cubicBezTo>
                            <a:cubicBezTo>
                              <a:pt x="2278003" y="882018"/>
                              <a:pt x="2134328" y="802334"/>
                              <a:pt x="1899950" y="830997"/>
                            </a:cubicBezTo>
                            <a:cubicBezTo>
                              <a:pt x="1665572" y="859660"/>
                              <a:pt x="1435910" y="783905"/>
                              <a:pt x="1274084" y="830997"/>
                            </a:cubicBezTo>
                            <a:cubicBezTo>
                              <a:pt x="1112258" y="878089"/>
                              <a:pt x="986869" y="784783"/>
                              <a:pt x="849389" y="830997"/>
                            </a:cubicBezTo>
                            <a:cubicBezTo>
                              <a:pt x="711909" y="877211"/>
                              <a:pt x="422357" y="797566"/>
                              <a:pt x="0" y="830997"/>
                            </a:cubicBezTo>
                            <a:cubicBezTo>
                              <a:pt x="-31496" y="643041"/>
                              <a:pt x="47523" y="511486"/>
                              <a:pt x="0" y="398879"/>
                            </a:cubicBezTo>
                            <a:cubicBezTo>
                              <a:pt x="-47523" y="286272"/>
                              <a:pt x="20181" y="183931"/>
                              <a:pt x="0" y="0"/>
                            </a:cubicBezTo>
                            <a:close/>
                          </a:path>
                          <a:path w="6705706" h="830997" stroke="0" extrusionOk="0">
                            <a:moveTo>
                              <a:pt x="0" y="0"/>
                            </a:moveTo>
                            <a:cubicBezTo>
                              <a:pt x="231541" y="-27013"/>
                              <a:pt x="337700" y="9819"/>
                              <a:pt x="491752" y="0"/>
                            </a:cubicBezTo>
                            <a:cubicBezTo>
                              <a:pt x="645804" y="-9819"/>
                              <a:pt x="738263" y="12218"/>
                              <a:pt x="916446" y="0"/>
                            </a:cubicBezTo>
                            <a:cubicBezTo>
                              <a:pt x="1094629" y="-12218"/>
                              <a:pt x="1454318" y="73396"/>
                              <a:pt x="1609369" y="0"/>
                            </a:cubicBezTo>
                            <a:cubicBezTo>
                              <a:pt x="1764420" y="-73396"/>
                              <a:pt x="1978534" y="64877"/>
                              <a:pt x="2168178" y="0"/>
                            </a:cubicBezTo>
                            <a:cubicBezTo>
                              <a:pt x="2357822" y="-64877"/>
                              <a:pt x="2416304" y="34128"/>
                              <a:pt x="2525816" y="0"/>
                            </a:cubicBezTo>
                            <a:cubicBezTo>
                              <a:pt x="2635328" y="-34128"/>
                              <a:pt x="3066053" y="28868"/>
                              <a:pt x="3218739" y="0"/>
                            </a:cubicBezTo>
                            <a:cubicBezTo>
                              <a:pt x="3371425" y="-28868"/>
                              <a:pt x="3578277" y="2328"/>
                              <a:pt x="3911662" y="0"/>
                            </a:cubicBezTo>
                            <a:cubicBezTo>
                              <a:pt x="4245047" y="-2328"/>
                              <a:pt x="4137799" y="331"/>
                              <a:pt x="4269299" y="0"/>
                            </a:cubicBezTo>
                            <a:cubicBezTo>
                              <a:pt x="4400799" y="-331"/>
                              <a:pt x="4466748" y="4507"/>
                              <a:pt x="4626937" y="0"/>
                            </a:cubicBezTo>
                            <a:cubicBezTo>
                              <a:pt x="4787126" y="-4507"/>
                              <a:pt x="4882572" y="6872"/>
                              <a:pt x="5051632" y="0"/>
                            </a:cubicBezTo>
                            <a:cubicBezTo>
                              <a:pt x="5220693" y="-6872"/>
                              <a:pt x="5298501" y="31699"/>
                              <a:pt x="5409270" y="0"/>
                            </a:cubicBezTo>
                            <a:cubicBezTo>
                              <a:pt x="5520039" y="-31699"/>
                              <a:pt x="5816500" y="52340"/>
                              <a:pt x="5968078" y="0"/>
                            </a:cubicBezTo>
                            <a:cubicBezTo>
                              <a:pt x="6119656" y="-52340"/>
                              <a:pt x="6357258" y="78919"/>
                              <a:pt x="6705706" y="0"/>
                            </a:cubicBezTo>
                            <a:cubicBezTo>
                              <a:pt x="6738502" y="131546"/>
                              <a:pt x="6684919" y="251155"/>
                              <a:pt x="6705706" y="390569"/>
                            </a:cubicBezTo>
                            <a:cubicBezTo>
                              <a:pt x="6726493" y="529983"/>
                              <a:pt x="6666647" y="630312"/>
                              <a:pt x="6705706" y="830997"/>
                            </a:cubicBezTo>
                            <a:cubicBezTo>
                              <a:pt x="6517919" y="872492"/>
                              <a:pt x="6331201" y="794073"/>
                              <a:pt x="6146897" y="830997"/>
                            </a:cubicBezTo>
                            <a:cubicBezTo>
                              <a:pt x="5962593" y="867921"/>
                              <a:pt x="5938747" y="813567"/>
                              <a:pt x="5789260" y="830997"/>
                            </a:cubicBezTo>
                            <a:cubicBezTo>
                              <a:pt x="5639773" y="848427"/>
                              <a:pt x="5291296" y="765154"/>
                              <a:pt x="5163394" y="830997"/>
                            </a:cubicBezTo>
                            <a:cubicBezTo>
                              <a:pt x="5035492" y="896840"/>
                              <a:pt x="4721601" y="805056"/>
                              <a:pt x="4470471" y="830997"/>
                            </a:cubicBezTo>
                            <a:cubicBezTo>
                              <a:pt x="4219341" y="856938"/>
                              <a:pt x="4204857" y="803570"/>
                              <a:pt x="4045776" y="830997"/>
                            </a:cubicBezTo>
                            <a:cubicBezTo>
                              <a:pt x="3886696" y="858424"/>
                              <a:pt x="3620761" y="798747"/>
                              <a:pt x="3352853" y="830997"/>
                            </a:cubicBezTo>
                            <a:cubicBezTo>
                              <a:pt x="3084945" y="863247"/>
                              <a:pt x="3036073" y="780360"/>
                              <a:pt x="2861101" y="830997"/>
                            </a:cubicBezTo>
                            <a:cubicBezTo>
                              <a:pt x="2686129" y="881634"/>
                              <a:pt x="2423803" y="767446"/>
                              <a:pt x="2168178" y="830997"/>
                            </a:cubicBezTo>
                            <a:cubicBezTo>
                              <a:pt x="1912553" y="894548"/>
                              <a:pt x="1734807" y="797898"/>
                              <a:pt x="1609369" y="830997"/>
                            </a:cubicBezTo>
                            <a:cubicBezTo>
                              <a:pt x="1483931" y="864096"/>
                              <a:pt x="1225423" y="828604"/>
                              <a:pt x="1050561" y="830997"/>
                            </a:cubicBezTo>
                            <a:cubicBezTo>
                              <a:pt x="875699" y="833390"/>
                              <a:pt x="821942" y="830746"/>
                              <a:pt x="692923" y="830997"/>
                            </a:cubicBezTo>
                            <a:cubicBezTo>
                              <a:pt x="563904" y="831248"/>
                              <a:pt x="191808" y="782042"/>
                              <a:pt x="0" y="830997"/>
                            </a:cubicBezTo>
                            <a:cubicBezTo>
                              <a:pt x="-2326" y="729790"/>
                              <a:pt x="8297" y="519536"/>
                              <a:pt x="0" y="407189"/>
                            </a:cubicBezTo>
                            <a:cubicBezTo>
                              <a:pt x="-8297" y="294842"/>
                              <a:pt x="48627" y="12642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CDC25814-4818-EF3E-0702-618D19746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022" y="4568442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AFC89F5-3BE1-3CA5-74B1-121373A9E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177" y="4568442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3D833E2-C495-A438-458B-D26FD1461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3332" y="4568442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B796D12-D763-1E96-3D5C-0EA1B1FDB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487" y="4568442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7790AC3-1905-DAAE-AE49-7F6557B7E191}"/>
                  </a:ext>
                </a:extLst>
              </p:cNvPr>
              <p:cNvSpPr txBox="1"/>
              <p:nvPr/>
            </p:nvSpPr>
            <p:spPr>
              <a:xfrm>
                <a:off x="2741837" y="5528364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001…10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7790AC3-1905-DAAE-AE49-7F6557B7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837" y="5528364"/>
                <a:ext cx="11756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3A9D06A-6665-AA86-AE2D-D32ABE00A2E9}"/>
                  </a:ext>
                </a:extLst>
              </p:cNvPr>
              <p:cNvSpPr txBox="1"/>
              <p:nvPr/>
            </p:nvSpPr>
            <p:spPr>
              <a:xfrm>
                <a:off x="4222294" y="5528364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011…00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3A9D06A-6665-AA86-AE2D-D32ABE00A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94" y="5528364"/>
                <a:ext cx="117565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7E34243-F56C-6A22-4760-7EBDE6DEF101}"/>
                  </a:ext>
                </a:extLst>
              </p:cNvPr>
              <p:cNvSpPr txBox="1"/>
              <p:nvPr/>
            </p:nvSpPr>
            <p:spPr>
              <a:xfrm>
                <a:off x="10144122" y="5540559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57E34243-F56C-6A22-4760-7EBDE6DEF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2" y="5540559"/>
                <a:ext cx="11756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7DD4931-A174-254F-6973-3D971A1D2B64}"/>
                  </a:ext>
                </a:extLst>
              </p:cNvPr>
              <p:cNvSpPr txBox="1"/>
              <p:nvPr/>
            </p:nvSpPr>
            <p:spPr>
              <a:xfrm>
                <a:off x="8663665" y="5542234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111..11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67DD4931-A174-254F-6973-3D971A1D2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665" y="5542234"/>
                <a:ext cx="117565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C9A2A83-5105-0F93-1302-4BBE066F28E0}"/>
                  </a:ext>
                </a:extLst>
              </p:cNvPr>
              <p:cNvSpPr txBox="1"/>
              <p:nvPr/>
            </p:nvSpPr>
            <p:spPr>
              <a:xfrm>
                <a:off x="7183208" y="5534108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101…01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C9A2A83-5105-0F93-1302-4BBE066F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208" y="5534108"/>
                <a:ext cx="11756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5BD8AC7-8871-1685-FC20-3B8EA2DF23AD}"/>
                  </a:ext>
                </a:extLst>
              </p:cNvPr>
              <p:cNvSpPr txBox="1"/>
              <p:nvPr/>
            </p:nvSpPr>
            <p:spPr>
              <a:xfrm>
                <a:off x="5702751" y="5544267"/>
                <a:ext cx="1175657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5BD8AC7-8871-1685-FC20-3B8EA2DF2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51" y="5544267"/>
                <a:ext cx="117565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C4765BD-EC59-935C-DF21-382D70D899E3}"/>
                  </a:ext>
                </a:extLst>
              </p:cNvPr>
              <p:cNvSpPr txBox="1"/>
              <p:nvPr/>
            </p:nvSpPr>
            <p:spPr>
              <a:xfrm>
                <a:off x="10217810" y="4568442"/>
                <a:ext cx="2212308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C4765BD-EC59-935C-DF21-382D70D8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810" y="4568442"/>
                <a:ext cx="2212308" cy="381643"/>
              </a:xfrm>
              <a:prstGeom prst="rect">
                <a:avLst/>
              </a:prstGeom>
              <a:blipFill>
                <a:blip r:embed="rId13"/>
                <a:stretch>
                  <a:fillRect t="-3175" b="-25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>
            <a:extLst>
              <a:ext uri="{FF2B5EF4-FFF2-40B4-BE49-F238E27FC236}">
                <a16:creationId xmlns:a16="http://schemas.microsoft.com/office/drawing/2014/main" id="{6CCCD3E4-F79B-FC85-BB34-D2072BD3AD1A}"/>
              </a:ext>
            </a:extLst>
          </p:cNvPr>
          <p:cNvGrpSpPr/>
          <p:nvPr/>
        </p:nvGrpSpPr>
        <p:grpSpPr>
          <a:xfrm>
            <a:off x="3329666" y="5041198"/>
            <a:ext cx="5921828" cy="501036"/>
            <a:chOff x="3329666" y="5041198"/>
            <a:chExt cx="5921828" cy="501036"/>
          </a:xfrm>
        </p:grpSpPr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B27A286D-ADB6-3A39-F292-AFE40E8AB1A2}"/>
                </a:ext>
              </a:extLst>
            </p:cNvPr>
            <p:cNvCxnSpPr>
              <a:stCxn id="40" idx="2"/>
              <a:endCxn id="45" idx="0"/>
            </p:cNvCxnSpPr>
            <p:nvPr/>
          </p:nvCxnSpPr>
          <p:spPr>
            <a:xfrm>
              <a:off x="4800959" y="5041198"/>
              <a:ext cx="9164" cy="4871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>
              <a:extLst>
                <a:ext uri="{FF2B5EF4-FFF2-40B4-BE49-F238E27FC236}">
                  <a16:creationId xmlns:a16="http://schemas.microsoft.com/office/drawing/2014/main" id="{ADCCB3EA-D4C6-0DB6-466B-45D718D76DFC}"/>
                </a:ext>
              </a:extLst>
            </p:cNvPr>
            <p:cNvCxnSpPr>
              <a:cxnSpLocks/>
              <a:stCxn id="41" idx="2"/>
              <a:endCxn id="47" idx="0"/>
            </p:cNvCxnSpPr>
            <p:nvPr/>
          </p:nvCxnSpPr>
          <p:spPr>
            <a:xfrm>
              <a:off x="6149114" y="5041198"/>
              <a:ext cx="3102380" cy="5010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0E9CF614-50B7-2F3A-CD17-DACE29ABE8BA}"/>
                </a:ext>
              </a:extLst>
            </p:cNvPr>
            <p:cNvCxnSpPr>
              <a:cxnSpLocks/>
              <a:stCxn id="42" idx="2"/>
              <a:endCxn id="44" idx="0"/>
            </p:cNvCxnSpPr>
            <p:nvPr/>
          </p:nvCxnSpPr>
          <p:spPr>
            <a:xfrm flipH="1">
              <a:off x="3329666" y="5041198"/>
              <a:ext cx="4167603" cy="4871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>
              <a:extLst>
                <a:ext uri="{FF2B5EF4-FFF2-40B4-BE49-F238E27FC236}">
                  <a16:creationId xmlns:a16="http://schemas.microsoft.com/office/drawing/2014/main" id="{7621BF07-CA63-BF9A-3E68-E73FB02A39C1}"/>
                </a:ext>
              </a:extLst>
            </p:cNvPr>
            <p:cNvCxnSpPr>
              <a:cxnSpLocks/>
              <a:stCxn id="43" idx="2"/>
              <a:endCxn id="48" idx="0"/>
            </p:cNvCxnSpPr>
            <p:nvPr/>
          </p:nvCxnSpPr>
          <p:spPr>
            <a:xfrm flipH="1">
              <a:off x="7771037" y="5041198"/>
              <a:ext cx="1074387" cy="49291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8DB35D8-BE75-1D0F-375A-0D164F76F588}"/>
                  </a:ext>
                </a:extLst>
              </p:cNvPr>
              <p:cNvSpPr txBox="1"/>
              <p:nvPr/>
            </p:nvSpPr>
            <p:spPr>
              <a:xfrm>
                <a:off x="5702750" y="5535479"/>
                <a:ext cx="1175657" cy="369332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110…11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8DB35D8-BE75-1D0F-375A-0D164F76F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750" y="5535479"/>
                <a:ext cx="11756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F3ADFA48-8BA9-26BD-AC74-BFFEC8D8B344}"/>
                  </a:ext>
                </a:extLst>
              </p:cNvPr>
              <p:cNvSpPr txBox="1"/>
              <p:nvPr/>
            </p:nvSpPr>
            <p:spPr>
              <a:xfrm>
                <a:off x="10144122" y="5534136"/>
                <a:ext cx="1175657" cy="369332"/>
              </a:xfrm>
              <a:prstGeom prst="rect">
                <a:avLst/>
              </a:prstGeom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110…00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F3ADFA48-8BA9-26BD-AC74-BFFEC8D8B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2" y="5534136"/>
                <a:ext cx="11756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0329CE7-4F92-8B4B-F2AC-F4E0C9C6E536}"/>
                  </a:ext>
                </a:extLst>
              </p:cNvPr>
              <p:cNvSpPr txBox="1"/>
              <p:nvPr/>
            </p:nvSpPr>
            <p:spPr>
              <a:xfrm>
                <a:off x="10213625" y="6027680"/>
                <a:ext cx="2212308" cy="39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functions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50329CE7-4F92-8B4B-F2AC-F4E0C9C6E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3625" y="6027680"/>
                <a:ext cx="2212308" cy="394595"/>
              </a:xfrm>
              <a:prstGeom prst="rect">
                <a:avLst/>
              </a:prstGeom>
              <a:blipFill>
                <a:blip r:embed="rId16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6" grpId="0" animBg="1"/>
      <p:bldP spid="57" grpId="0" animBg="1"/>
      <p:bldP spid="5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64660</TotalTime>
  <Words>3385</Words>
  <Application>Microsoft Office PowerPoint</Application>
  <PresentationFormat>宽屏</PresentationFormat>
  <Paragraphs>621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等线</vt:lpstr>
      <vt:lpstr>等线 Light</vt:lpstr>
      <vt:lpstr>Arial</vt:lpstr>
      <vt:lpstr>Cambria Math</vt:lpstr>
      <vt:lpstr>Consolas</vt:lpstr>
      <vt:lpstr>Office 主题​​</vt:lpstr>
      <vt:lpstr>Symmetric Exponential Time Requires Near-Maximum Circuit Size</vt:lpstr>
      <vt:lpstr>The P vs NP Problem</vt:lpstr>
      <vt:lpstr>Circuit Complexity</vt:lpstr>
      <vt:lpstr>Progress (not up to scale)</vt:lpstr>
      <vt:lpstr>Progress (more accurate scaling)</vt:lpstr>
      <vt:lpstr>The battleground</vt:lpstr>
      <vt:lpstr>Our results</vt:lpstr>
      <vt:lpstr>Zeyong Li’s Improvement</vt:lpstr>
      <vt:lpstr>So, where are the hard functions?</vt:lpstr>
      <vt:lpstr>The Dual Weak Pigeonhole Principle</vt:lpstr>
      <vt:lpstr>Range Avoidance Problem</vt:lpstr>
      <vt:lpstr>Results on Range Avoidance</vt:lpstr>
      <vt:lpstr>Circuit lower bounds are just corollaries…</vt:lpstr>
      <vt:lpstr>The Beginning of Our Journey</vt:lpstr>
      <vt:lpstr>dwPHP ⟺ Shannon</vt:lpstr>
      <vt:lpstr>¬dwPHP ⟺ ¬Shannon</vt:lpstr>
      <vt:lpstr>The GGM Construction</vt:lpstr>
      <vt:lpstr>The Ultimate Compression</vt:lpstr>
      <vt:lpstr>From Bounded Arithmetic to Total Search Problem</vt:lpstr>
      <vt:lpstr>Shannon is as hard as Range Avoidance…</vt:lpstr>
      <vt:lpstr>Korten’s Reduction</vt:lpstr>
      <vt:lpstr>Results on Range Avoidance</vt:lpstr>
      <vt:lpstr>FNP Algorithms</vt:lpstr>
      <vt:lpstr>FΣ_2 P Algorithms</vt:lpstr>
      <vt:lpstr>Wait, isn’t that trivial?</vt:lpstr>
      <vt:lpstr>Single-Valued FΣ_2 P Algorithm (FΣ_2 Psv)</vt:lpstr>
      <vt:lpstr>Idea: Computational History</vt:lpstr>
      <vt:lpstr>A= Korten’s Reduction!</vt:lpstr>
      <vt:lpstr>How can prover 2 verify the history?</vt:lpstr>
      <vt:lpstr>But prover 1 needs to send too many bits!</vt:lpstr>
      <vt:lpstr>Li’s Insight: History in post-order</vt:lpstr>
      <vt:lpstr>A FΣ_2 Psv Algorithm for Range Avoidance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Poly-time pseudodeterministic construction of primes</dc:title>
  <dc:creator>Hanlin Ren</dc:creator>
  <cp:lastModifiedBy>Hanlin Ren</cp:lastModifiedBy>
  <cp:revision>3352</cp:revision>
  <dcterms:created xsi:type="dcterms:W3CDTF">2019-12-25T22:18:45Z</dcterms:created>
  <dcterms:modified xsi:type="dcterms:W3CDTF">2023-12-25T15:44:42Z</dcterms:modified>
</cp:coreProperties>
</file>