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496" r:id="rId2"/>
    <p:sldId id="498" r:id="rId3"/>
    <p:sldId id="497" r:id="rId4"/>
    <p:sldId id="499" r:id="rId5"/>
    <p:sldId id="500" r:id="rId6"/>
    <p:sldId id="256" r:id="rId7"/>
    <p:sldId id="501" r:id="rId8"/>
    <p:sldId id="519" r:id="rId9"/>
    <p:sldId id="508" r:id="rId10"/>
    <p:sldId id="522" r:id="rId11"/>
    <p:sldId id="523" r:id="rId12"/>
    <p:sldId id="534" r:id="rId13"/>
    <p:sldId id="528" r:id="rId14"/>
    <p:sldId id="529" r:id="rId15"/>
    <p:sldId id="530" r:id="rId16"/>
    <p:sldId id="531" r:id="rId17"/>
    <p:sldId id="532" r:id="rId18"/>
    <p:sldId id="524" r:id="rId19"/>
    <p:sldId id="507" r:id="rId20"/>
    <p:sldId id="509" r:id="rId21"/>
    <p:sldId id="510" r:id="rId22"/>
    <p:sldId id="511" r:id="rId23"/>
    <p:sldId id="512" r:id="rId24"/>
    <p:sldId id="513" r:id="rId25"/>
    <p:sldId id="515" r:id="rId26"/>
    <p:sldId id="516" r:id="rId27"/>
    <p:sldId id="517" r:id="rId28"/>
    <p:sldId id="518" r:id="rId29"/>
    <p:sldId id="520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12C94A52-E98A-4745-AB20-1E93AC16C0FC}">
          <p14:sldIdLst>
            <p14:sldId id="496"/>
            <p14:sldId id="498"/>
            <p14:sldId id="497"/>
            <p14:sldId id="499"/>
            <p14:sldId id="500"/>
            <p14:sldId id="256"/>
            <p14:sldId id="501"/>
            <p14:sldId id="519"/>
            <p14:sldId id="508"/>
            <p14:sldId id="522"/>
            <p14:sldId id="523"/>
          </p14:sldIdLst>
        </p14:section>
        <p14:section name="TFZPP gallery" id="{915156A2-99A0-43D0-A2D8-8479531C9ED9}">
          <p14:sldIdLst>
            <p14:sldId id="534"/>
            <p14:sldId id="528"/>
            <p14:sldId id="529"/>
            <p14:sldId id="530"/>
            <p14:sldId id="531"/>
            <p14:sldId id="532"/>
          </p14:sldIdLst>
        </p14:section>
        <p14:section name="Nephew" id="{4E7BBECE-4A56-400F-8B89-1BF8777EE79E}">
          <p14:sldIdLst>
            <p14:sldId id="524"/>
            <p14:sldId id="507"/>
            <p14:sldId id="509"/>
            <p14:sldId id="510"/>
            <p14:sldId id="511"/>
            <p14:sldId id="512"/>
            <p14:sldId id="513"/>
            <p14:sldId id="515"/>
            <p14:sldId id="516"/>
            <p14:sldId id="517"/>
            <p14:sldId id="518"/>
          </p14:sldIdLst>
        </p14:section>
        <p14:section name="Summary" id="{38F76FF0-5DDD-41FC-90B2-557B981664C0}">
          <p14:sldIdLst>
            <p14:sldId id="5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59D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5" autoAdjust="0"/>
    <p:restoredTop sz="93617" autoAdjust="0"/>
  </p:normalViewPr>
  <p:slideViewPr>
    <p:cSldViewPr snapToGrid="0">
      <p:cViewPr varScale="1">
        <p:scale>
          <a:sx n="89" d="100"/>
          <a:sy n="89" d="100"/>
        </p:scale>
        <p:origin x="71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EB0CA-A161-4E7E-9255-C0D5A9127F68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DA434-F86C-47D1-8EF1-050784D727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87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226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8F592-C13A-6328-A21B-225A479A6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D77A3B7-4D0F-CC84-C403-9E51F89704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81289D9-596B-50E4-2DC9-87651C8BFB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CB68455-6774-2401-E361-1358D4B4F4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943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9CC6B-B905-2362-BF19-270DBB202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AE5A946-39BD-32A3-2095-B258FB469F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6B5F768-A424-D6D3-A161-4C666E3E39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2696A8-1CB4-28FB-60B8-8FE943C7D1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710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3F331-0BB7-6E74-FC71-268F5B229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CF7786D-091B-B793-EBFD-D3AC387312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0EF7C13-166F-78BD-79F5-A371BC1D07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EB88D0E-A67D-2E32-2D43-0C6727BCEA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500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45618-BB18-37A9-145A-C71629BB6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72B8F64-2DC0-D9A4-B162-66E38E1442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EFB0271-5072-55B7-CE4E-171484CDD3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8152591-D7D0-8DF2-8072-886EB68999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611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75ECC-9E33-45DE-B7E8-BF225ED46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16EAAF2-967A-B5CD-46BC-6AFA65A0F2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5DE574D-6900-4E9C-D5C9-49F23D1A98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22E8A4-D2FD-F67E-C7CA-23C1D68055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863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B08FE-D161-7A90-18EC-B979E8A18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416777A-DD1B-0B19-A3EA-B35F2BF3A4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6BAC633-868B-E380-6039-21629F6F0E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9E0E92-5D12-996C-1912-3F10C9AF78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066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62907-BCA1-FC37-2BA1-259A134BA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8E116D7-FFCE-A112-359C-46ADF54083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FFBD2FE-FA42-9AAD-FCC8-8326259715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CEF2D5-A1A9-24D5-1710-18A8CCB5DE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558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7E04A-A9C0-D27B-95D5-F7EE4E1B8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E2DC7E5-6455-AA13-52DB-BD2558F902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F9AEE6C-7150-2EE1-0B98-8DF95ED5D5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843261-B4E4-41C9-3520-A44730C00E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55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43D97-6ED1-C831-3953-C0C3AF25C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962382E-D565-5904-FA5B-4FA3972775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0A7264C-32A9-F598-015A-D8FFEA592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87295A0-10A9-2D9F-86A4-B4327F22B1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403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482B0-63AC-F7A3-765B-6D99FFA98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451BBA1-E522-891F-7312-F8A593969D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3F13B2F-8D31-6AA1-EE24-4AA3F0EBFB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E925C99-BA3D-A482-73BB-FB87EC7632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834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D44E0-63AA-E70E-BD0A-02F2920AE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1F971EF-F494-3802-2D7C-6E4000C6A4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DBB7260-EB99-99E4-5D65-D0E09B1A53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TODO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75B02E-4EDF-F1C5-720E-6D153C819E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4667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89615-94D9-E84E-FDAA-65AB2D67E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2431205-3BB0-C429-2204-2A56D2F28D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33DDF9D-9DF3-9822-0E5F-16493DFDEC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61AF65-200B-B1F0-8D94-0C866B3A38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402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E8327-E731-3520-CA02-C1BA53FC1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8AB795F-5824-F2AE-2FBF-7A21951D8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3383878-2483-7B83-71C8-AF5CB64379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42F6A37-17B1-C7DA-1703-48D7DB2619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179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D07EB-12A5-9B03-5E60-2956549D3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4739176-CF79-9FA8-6226-2C16A98517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40A23E8-938A-7108-F565-DE8041CB3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BA445B-3335-8858-4054-A11E579411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683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63F85-5BDD-F8CE-2A87-6BA49D316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1346E74-6140-84B2-AD7B-4ABD4605F7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BC0F913-CA0D-6A1F-DD96-0AF60F04B3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1B68CA4-F5A2-9CC5-0DF1-B0B667189A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466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41337-C149-9CB7-5677-79E11E990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C8D0F7E-E403-CED1-CBEF-AEE9FA95F1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48CB28F-0C7E-C428-5391-5E8ADA716C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2F78C4-1896-E108-231F-2BA354E22A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212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7DE18-A5B7-8DD5-906D-5613F9FBA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AB179B0-123E-DA18-A05C-A4C0A5FF00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D8CE1E9-41CD-49A3-F90A-2FDDEA109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CE12E3-671D-E2A7-B432-F854ED801D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07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DF269-EEA4-1608-FA0B-5E4C22FB8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2FCBA38-9C8F-0B7A-FB63-A41000E134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CC6BE70-B2D2-0F84-4C75-EF6F430369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0F81FD-53BE-49F3-897F-88352ADDD4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586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852F8-BE5F-C85F-638F-ACAC18767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EFDCFC3-BF24-2752-88BE-DF5523ED60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95205D4-51C8-BCF1-4384-95A172E60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505F6F-D6DD-285D-D2F3-13220E6913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151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8309D-AA16-EAD9-59FB-DBDE01A7A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C60F6FB-BABF-F664-1CD6-559ADA5F55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6E50D6D-4298-8768-FEC2-5CC699D6B8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44F672-8A20-1788-C8C3-AA70CFA7A2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402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97F6C6-FC23-4138-A227-9EE502F71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BF4874C-AE94-4C23-B6A8-11C2F8C50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109FB4-2603-44D0-BE8E-F7CE3AB52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EBD448-D15D-49B2-B0D7-9D1ADE1BE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541811-836C-4C46-BD36-1C658EB2E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000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0CF783-7BDF-43E9-8C79-2AF10995D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656679C-BDCB-4E33-9768-9F7662F66A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815D80-6DC6-4348-8240-76A9C10FD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442C5B-6DFF-4A7E-94E0-AFD9B949B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EC7CC-DE9C-4132-8E1C-D414460D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979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933176D-963C-4E32-B7A8-7B29343DDA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5A27919-40CE-4856-83A2-B16ADD2943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18FDFA-537D-4EB5-9240-B7C1291BB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79B4FD-AE29-4269-BB8D-5D52A7A4B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22041D-F8B5-489B-99D6-C9541553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97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1B182D-A715-4B57-8707-6EDC01E8F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B2C632-54DE-4CD5-A868-8D779311E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D3F326-4ABE-4E3B-B1FB-E25EC4683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0E674C-0AF8-4C43-A42D-AEB0ACCEE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6515C9-6490-45FA-BF2D-824CAEE0E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33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A50657-24EB-45D1-AAA1-C2929486C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D33C4B7-C688-40F4-A7FA-3CCD9BB87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34951-0E24-454B-AF5D-AB6CD36B9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412C29-DA40-48E4-851D-A6DBCD4FD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2682CD-16D6-4BB7-BC4A-34496CF8E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784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7426F8-19CF-43EE-A7BA-DF72D7C3C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B9058A-D27D-4DF0-BBD6-B0F63AE6EE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6E2A5E-4BBD-47CC-8B53-9729B07B55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B110D84-AAE9-4052-82E5-84BFEF133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B0B143-28E5-4CBD-9815-5C72163CA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45A4B51-97D1-4E8C-A611-482F3085F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608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2BDF8-474C-48A1-A122-4BDD7C5DA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95C8B3-0350-4BAC-A8A3-1F3FCAD77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F2244E-414D-4325-8B5A-893541919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6E8D5A0-3587-4CCA-88C4-5AEB75895D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BE0BAE6-022F-4091-B85B-81811BA0C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9A835BD-53F5-4D96-87E9-01BB3A41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724B869-1841-4E6D-B43B-CDBFC10CC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E98316-E2BC-4859-9E8D-5277755AB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901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C3B95E-0886-4CD4-BAC3-2F4AAB9C1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38C1A7-D9F1-4A01-9DF9-8CEE50B1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06B5A38-3452-4522-8155-F54CB7882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8FA476-DCEF-4972-9C1F-05764E942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643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2EFD32D-84A2-46BA-80BE-A5F97EC70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F08C92B-4B9A-4F7F-80E7-9F8F49747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91A30F-FEC6-4FAF-A164-A8FED3B44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134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727976-E0C5-48F3-8C0A-71460A9C2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14F96F4-32B1-446F-BCC5-916BE24A1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6090E0-21A4-4800-B098-5A150B834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FA409A2-3970-4823-B326-19A0B3B60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F1E1B21-030A-4FBE-8EA4-35F791427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854F7F9-E4E5-488E-B3BD-CBDBE54A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065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D7991A-C1EC-48CD-AD2B-9011A1332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E0B8D6B-8CAB-4F3B-89CD-296352BD2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15FFBA-6606-473C-9F3A-8F72B6AB4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7BBA17-BBC7-49B3-BFCA-609E16319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D8BE6B0-8D5B-40C7-8C1E-D8B1F3944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35FFCD-DFC3-461C-B6B2-4C8630095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500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BD38534-A186-4769-B1DA-8B3CC4B43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E44459-F040-41DE-B599-09F0A6D73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EB07CD-CBAA-476A-A780-65BF115417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ABB98-C62E-4DF0-A29F-1F11724E06C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65515A-C563-4C60-8AF8-8F2EA36CBF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208739-9C6E-4399-A73F-8D5E4C6DB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57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22.jpe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24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3.png"/><Relationship Id="rId10" Type="http://schemas.openxmlformats.org/officeDocument/2006/relationships/image" Target="../media/image65.png"/><Relationship Id="rId4" Type="http://schemas.openxmlformats.org/officeDocument/2006/relationships/image" Target="../media/image49.png"/><Relationship Id="rId9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49.png"/><Relationship Id="rId3" Type="http://schemas.openxmlformats.org/officeDocument/2006/relationships/image" Target="../media/image22.jpe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22.jpe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22.jpe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69.jpe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3" Type="http://schemas.openxmlformats.org/officeDocument/2006/relationships/image" Target="../media/image116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5" Type="http://schemas.openxmlformats.org/officeDocument/2006/relationships/image" Target="../media/image13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18" Type="http://schemas.openxmlformats.org/officeDocument/2006/relationships/image" Target="../media/image152.png"/><Relationship Id="rId26" Type="http://schemas.openxmlformats.org/officeDocument/2006/relationships/image" Target="../media/image160.png"/><Relationship Id="rId3" Type="http://schemas.openxmlformats.org/officeDocument/2006/relationships/image" Target="../media/image137.png"/><Relationship Id="rId21" Type="http://schemas.openxmlformats.org/officeDocument/2006/relationships/image" Target="../media/image155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17" Type="http://schemas.openxmlformats.org/officeDocument/2006/relationships/image" Target="../media/image151.png"/><Relationship Id="rId25" Type="http://schemas.openxmlformats.org/officeDocument/2006/relationships/image" Target="../media/image159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50.png"/><Relationship Id="rId20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24" Type="http://schemas.openxmlformats.org/officeDocument/2006/relationships/image" Target="../media/image158.png"/><Relationship Id="rId5" Type="http://schemas.openxmlformats.org/officeDocument/2006/relationships/image" Target="../media/image139.png"/><Relationship Id="rId15" Type="http://schemas.openxmlformats.org/officeDocument/2006/relationships/image" Target="../media/image149.png"/><Relationship Id="rId23" Type="http://schemas.openxmlformats.org/officeDocument/2006/relationships/image" Target="../media/image157.png"/><Relationship Id="rId10" Type="http://schemas.openxmlformats.org/officeDocument/2006/relationships/image" Target="../media/image144.png"/><Relationship Id="rId19" Type="http://schemas.openxmlformats.org/officeDocument/2006/relationships/image" Target="../media/image153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Relationship Id="rId22" Type="http://schemas.openxmlformats.org/officeDocument/2006/relationships/image" Target="../media/image1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33.png"/><Relationship Id="rId18" Type="http://schemas.openxmlformats.org/officeDocument/2006/relationships/image" Target="../media/image140.png"/><Relationship Id="rId3" Type="http://schemas.openxmlformats.org/officeDocument/2006/relationships/image" Target="../media/image161.png"/><Relationship Id="rId21" Type="http://schemas.openxmlformats.org/officeDocument/2006/relationships/image" Target="../media/image139.png"/><Relationship Id="rId7" Type="http://schemas.openxmlformats.org/officeDocument/2006/relationships/image" Target="../media/image165.png"/><Relationship Id="rId12" Type="http://schemas.openxmlformats.org/officeDocument/2006/relationships/image" Target="../media/image132.png"/><Relationship Id="rId17" Type="http://schemas.openxmlformats.org/officeDocument/2006/relationships/image" Target="../media/image143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52.png"/><Relationship Id="rId20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11" Type="http://schemas.openxmlformats.org/officeDocument/2006/relationships/image" Target="../media/image131.png"/><Relationship Id="rId5" Type="http://schemas.openxmlformats.org/officeDocument/2006/relationships/image" Target="../media/image163.png"/><Relationship Id="rId15" Type="http://schemas.openxmlformats.org/officeDocument/2006/relationships/image" Target="../media/image151.png"/><Relationship Id="rId10" Type="http://schemas.openxmlformats.org/officeDocument/2006/relationships/image" Target="../media/image145.png"/><Relationship Id="rId19" Type="http://schemas.openxmlformats.org/officeDocument/2006/relationships/image" Target="../media/image141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Relationship Id="rId14" Type="http://schemas.openxmlformats.org/officeDocument/2006/relationships/image" Target="../media/image1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12" Type="http://schemas.openxmlformats.org/officeDocument/2006/relationships/image" Target="../media/image1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11" Type="http://schemas.openxmlformats.org/officeDocument/2006/relationships/image" Target="../media/image140.png"/><Relationship Id="rId5" Type="http://schemas.openxmlformats.org/officeDocument/2006/relationships/image" Target="../media/image170.png"/><Relationship Id="rId10" Type="http://schemas.openxmlformats.org/officeDocument/2006/relationships/image" Target="../media/image143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&#10;">
            <a:extLst>
              <a:ext uri="{FF2B5EF4-FFF2-40B4-BE49-F238E27FC236}">
                <a16:creationId xmlns:a16="http://schemas.microsoft.com/office/drawing/2014/main" id="{E03D0CF4-7090-71E3-DBE6-69C4DD1BD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356" y="841868"/>
            <a:ext cx="5729288" cy="51742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693AD8A-734C-E80D-996C-BE30973ACCDF}"/>
              </a:ext>
            </a:extLst>
          </p:cNvPr>
          <p:cNvSpPr txBox="1"/>
          <p:nvPr/>
        </p:nvSpPr>
        <p:spPr>
          <a:xfrm>
            <a:off x="0" y="6688723"/>
            <a:ext cx="382905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https://brilliant.org/wiki/complexity-theory/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02350E3A-7922-6F8E-4FD0-F4372A14F8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597597"/>
              </p:ext>
            </p:extLst>
          </p:nvPr>
        </p:nvGraphicFramePr>
        <p:xfrm>
          <a:off x="0" y="0"/>
          <a:ext cx="590233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3">
                  <a:extLst>
                    <a:ext uri="{9D8B030D-6E8A-4147-A177-3AD203B41FA5}">
                      <a16:colId xmlns:a16="http://schemas.microsoft.com/office/drawing/2014/main" val="2724871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0502325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5523798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9535160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77962301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19891558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450874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90379533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0562840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93853311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6504925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06441342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74195476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8953977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4269489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80688779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3898539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4614926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7907978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0099391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7337411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2894903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193163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22235458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5180170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158433886"/>
                    </a:ext>
                  </a:extLst>
                </a:gridCol>
              </a:tblGrid>
              <a:tr h="1521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625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353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ED4F9-B342-48E2-FC8B-3F665B5F3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EA2043B7-9C97-B2CB-9916-42714AE12D3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>
                <a:normAutofit/>
              </a:bodyPr>
              <a:lstStyle/>
              <a:p>
                <a:pPr algn="ctr"/>
                <a:r>
                  <a:rPr lang="en-GB" altLang="zh-CN" sz="5400" b="1" dirty="0">
                    <a:latin typeface="Garamond" panose="02020404030301010803" pitchFamily="18" charset="0"/>
                    <a:cs typeface="Arial" panose="020B0604020202020204" pitchFamily="34" charset="0"/>
                  </a:rPr>
                  <a:t>Black-box </a:t>
                </a:r>
                <a14:m>
                  <m:oMath xmlns:m="http://schemas.openxmlformats.org/officeDocument/2006/math">
                    <m:r>
                      <a:rPr lang="en-GB" altLang="zh-CN" sz="54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𝐓𝐅𝐙𝐏</m:t>
                    </m:r>
                    <m:sSup>
                      <m:sSupPr>
                        <m:ctrlPr>
                          <a:rPr lang="en-GB" altLang="zh-CN" sz="5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GB" altLang="zh-CN" sz="5400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𝐏</m:t>
                        </m:r>
                      </m:e>
                      <m:sup>
                        <m:r>
                          <a:rPr lang="en-GB" altLang="zh-CN" sz="5400" b="1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𝐝𝐭</m:t>
                        </m:r>
                      </m:sup>
                    </m:sSup>
                  </m:oMath>
                </a14:m>
                <a:endParaRPr lang="zh-CN" altLang="en-US" sz="5400" b="1" dirty="0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EA2043B7-9C97-B2CB-9916-42714AE12D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DC85D93-F864-E0C7-A94D-C77E49865114}"/>
                  </a:ext>
                </a:extLst>
              </p:cNvPr>
              <p:cNvSpPr txBox="1"/>
              <p:nvPr/>
            </p:nvSpPr>
            <p:spPr>
              <a:xfrm>
                <a:off x="6591302" y="1850240"/>
                <a:ext cx="5058370" cy="241739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b="1" dirty="0">
                    <a:latin typeface="Garamond" panose="02020404030301010803" pitchFamily="18" charset="0"/>
                  </a:rPr>
                  <a:t>Lossy-Code</a:t>
                </a:r>
              </a:p>
              <a:p>
                <a:r>
                  <a:rPr lang="en-GB" sz="2400" b="1" u="sng" dirty="0">
                    <a:latin typeface="Garamond" panose="02020404030301010803" pitchFamily="18" charset="0"/>
                  </a:rPr>
                  <a:t>Input:</a:t>
                </a:r>
                <a:r>
                  <a:rPr lang="en-GB" sz="2400" dirty="0">
                    <a:latin typeface="Garamond" panose="02020404030301010803" pitchFamily="18" charset="0"/>
                  </a:rPr>
                  <a:t> </a:t>
                </a:r>
                <a:r>
                  <a:rPr lang="en-GB" sz="2400" dirty="0">
                    <a:solidFill>
                      <a:srgbClr val="7030A0"/>
                    </a:solidFill>
                    <a:latin typeface="Garamond" panose="02020404030301010803" pitchFamily="18" charset="0"/>
                  </a:rPr>
                  <a:t>oracles</a:t>
                </a:r>
                <a:r>
                  <a:rPr lang="en-GB" sz="2400" dirty="0"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Comp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Decomp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GB" sz="2400" dirty="0">
                  <a:latin typeface="Garamond" panose="02020404030301010803" pitchFamily="18" charset="0"/>
                </a:endParaRPr>
              </a:p>
              <a:p>
                <a:r>
                  <a:rPr lang="en-GB" sz="2400" b="1" u="sng" dirty="0">
                    <a:latin typeface="Garamond" panose="02020404030301010803" pitchFamily="18" charset="0"/>
                  </a:rPr>
                  <a:t>Output:</a:t>
                </a:r>
                <a:r>
                  <a:rPr lang="en-GB" sz="2400" dirty="0">
                    <a:latin typeface="Garamond" panose="02020404030301010803" pitchFamily="18" charset="0"/>
                  </a:rPr>
                  <a:t> an “incompressible” element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such that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Decomp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Comp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GB" sz="24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DC85D93-F864-E0C7-A94D-C77E49865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302" y="1850240"/>
                <a:ext cx="5058370" cy="24173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椭圆 2">
            <a:extLst>
              <a:ext uri="{FF2B5EF4-FFF2-40B4-BE49-F238E27FC236}">
                <a16:creationId xmlns:a16="http://schemas.microsoft.com/office/drawing/2014/main" id="{76AA4B93-8C51-6C67-8A4E-3E9BBEB8F397}"/>
              </a:ext>
            </a:extLst>
          </p:cNvPr>
          <p:cNvSpPr/>
          <p:nvPr/>
        </p:nvSpPr>
        <p:spPr>
          <a:xfrm>
            <a:off x="8448674" y="528169"/>
            <a:ext cx="599476" cy="600387"/>
          </a:xfrm>
          <a:custGeom>
            <a:avLst/>
            <a:gdLst>
              <a:gd name="csX0" fmla="*/ 0 w 599476"/>
              <a:gd name="csY0" fmla="*/ 300194 h 600387"/>
              <a:gd name="csX1" fmla="*/ 299738 w 599476"/>
              <a:gd name="csY1" fmla="*/ 0 h 600387"/>
              <a:gd name="csX2" fmla="*/ 599476 w 599476"/>
              <a:gd name="csY2" fmla="*/ 300194 h 600387"/>
              <a:gd name="csX3" fmla="*/ 299738 w 599476"/>
              <a:gd name="csY3" fmla="*/ 600388 h 600387"/>
              <a:gd name="csX4" fmla="*/ 0 w 599476"/>
              <a:gd name="csY4" fmla="*/ 300194 h 6003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99476" h="600387" extrusionOk="0">
                <a:moveTo>
                  <a:pt x="0" y="300194"/>
                </a:moveTo>
                <a:cubicBezTo>
                  <a:pt x="-5823" y="183547"/>
                  <a:pt x="129316" y="8579"/>
                  <a:pt x="299738" y="0"/>
                </a:cubicBezTo>
                <a:cubicBezTo>
                  <a:pt x="474854" y="-29978"/>
                  <a:pt x="555173" y="139606"/>
                  <a:pt x="599476" y="300194"/>
                </a:cubicBezTo>
                <a:cubicBezTo>
                  <a:pt x="636581" y="461448"/>
                  <a:pt x="494071" y="633117"/>
                  <a:pt x="299738" y="600388"/>
                </a:cubicBezTo>
                <a:cubicBezTo>
                  <a:pt x="134950" y="646659"/>
                  <a:pt x="10561" y="427571"/>
                  <a:pt x="0" y="300194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89373645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79ACFD7-1DF0-62D6-4283-31067D276898}"/>
              </a:ext>
            </a:extLst>
          </p:cNvPr>
          <p:cNvSpPr txBox="1"/>
          <p:nvPr/>
        </p:nvSpPr>
        <p:spPr>
          <a:xfrm>
            <a:off x="9111559" y="32212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7030A0"/>
                </a:solidFill>
                <a:latin typeface="Garamond" panose="02020404030301010803" pitchFamily="18" charset="0"/>
              </a:rPr>
              <a:t>“dt”</a:t>
            </a:r>
            <a:r>
              <a:rPr lang="zh-CN" altLang="en-US" sz="2400" dirty="0">
                <a:solidFill>
                  <a:srgbClr val="7030A0"/>
                </a:solidFill>
                <a:latin typeface="Garamond" panose="02020404030301010803" pitchFamily="18" charset="0"/>
              </a:rPr>
              <a:t> </a:t>
            </a:r>
            <a:r>
              <a:rPr lang="en-GB" altLang="zh-CN" sz="2400" dirty="0">
                <a:solidFill>
                  <a:srgbClr val="7030A0"/>
                </a:solidFill>
                <a:latin typeface="Garamond" panose="02020404030301010803" pitchFamily="18" charset="0"/>
              </a:rPr>
              <a:t>stands</a:t>
            </a:r>
            <a:r>
              <a:rPr lang="zh-CN" altLang="en-US" sz="2400" dirty="0">
                <a:solidFill>
                  <a:srgbClr val="7030A0"/>
                </a:solidFill>
                <a:latin typeface="Garamond" panose="02020404030301010803" pitchFamily="18" charset="0"/>
              </a:rPr>
              <a:t> </a:t>
            </a:r>
            <a:r>
              <a:rPr lang="en-GB" altLang="zh-CN" sz="2400" dirty="0">
                <a:solidFill>
                  <a:srgbClr val="7030A0"/>
                </a:solidFill>
                <a:latin typeface="Garamond" panose="02020404030301010803" pitchFamily="18" charset="0"/>
              </a:rPr>
              <a:t>for</a:t>
            </a:r>
            <a:r>
              <a:rPr lang="zh-CN" altLang="en-US" sz="2400" dirty="0">
                <a:solidFill>
                  <a:srgbClr val="7030A0"/>
                </a:solidFill>
                <a:latin typeface="Garamond" panose="02020404030301010803" pitchFamily="18" charset="0"/>
              </a:rPr>
              <a:t> </a:t>
            </a:r>
            <a:r>
              <a:rPr lang="en-GB" altLang="zh-CN" sz="2400" b="1" dirty="0">
                <a:solidFill>
                  <a:srgbClr val="7030A0"/>
                </a:solidFill>
                <a:latin typeface="Garamond" panose="02020404030301010803" pitchFamily="18" charset="0"/>
              </a:rPr>
              <a:t>d</a:t>
            </a:r>
            <a:r>
              <a:rPr lang="en-GB" altLang="zh-CN" sz="2400" dirty="0">
                <a:solidFill>
                  <a:srgbClr val="7030A0"/>
                </a:solidFill>
                <a:latin typeface="Garamond" panose="02020404030301010803" pitchFamily="18" charset="0"/>
              </a:rPr>
              <a:t>ecision </a:t>
            </a:r>
            <a:r>
              <a:rPr lang="en-GB" altLang="zh-CN" sz="2400" b="1" dirty="0">
                <a:solidFill>
                  <a:srgbClr val="7030A0"/>
                </a:solidFill>
                <a:latin typeface="Garamond" panose="02020404030301010803" pitchFamily="18" charset="0"/>
              </a:rPr>
              <a:t>t</a:t>
            </a:r>
            <a:r>
              <a:rPr lang="en-GB" altLang="zh-CN" sz="2400" dirty="0">
                <a:solidFill>
                  <a:srgbClr val="7030A0"/>
                </a:solidFill>
                <a:latin typeface="Garamond" panose="02020404030301010803" pitchFamily="18" charset="0"/>
              </a:rPr>
              <a:t>rees</a:t>
            </a:r>
            <a:endParaRPr lang="en-GB" sz="2400" dirty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46F5AA75-6019-8C5D-3888-65693B26FEF4}"/>
              </a:ext>
            </a:extLst>
          </p:cNvPr>
          <p:cNvGrpSpPr/>
          <p:nvPr/>
        </p:nvGrpSpPr>
        <p:grpSpPr>
          <a:xfrm>
            <a:off x="5657850" y="4776623"/>
            <a:ext cx="5648325" cy="1443202"/>
            <a:chOff x="5657850" y="4776623"/>
            <a:chExt cx="5648325" cy="1443202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305E3BF3-8AA6-0F6A-4ACC-FA6B48E62DAD}"/>
                </a:ext>
              </a:extLst>
            </p:cNvPr>
            <p:cNvSpPr/>
            <p:nvPr/>
          </p:nvSpPr>
          <p:spPr>
            <a:xfrm>
              <a:off x="6715125" y="5972175"/>
              <a:ext cx="247650" cy="24765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2D24CC44-B161-B4ED-23DC-3948687181FB}"/>
                </a:ext>
              </a:extLst>
            </p:cNvPr>
            <p:cNvSpPr/>
            <p:nvPr/>
          </p:nvSpPr>
          <p:spPr>
            <a:xfrm>
              <a:off x="7258050" y="5972175"/>
              <a:ext cx="247650" cy="24765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CE7129B4-5DDF-6633-A8B1-903C7674CD74}"/>
                </a:ext>
              </a:extLst>
            </p:cNvPr>
            <p:cNvSpPr/>
            <p:nvPr/>
          </p:nvSpPr>
          <p:spPr>
            <a:xfrm>
              <a:off x="7800975" y="5972175"/>
              <a:ext cx="247650" cy="24765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96FA52D-C084-6306-5321-C7A7F0EEB0DF}"/>
                </a:ext>
              </a:extLst>
            </p:cNvPr>
            <p:cNvSpPr/>
            <p:nvPr/>
          </p:nvSpPr>
          <p:spPr>
            <a:xfrm>
              <a:off x="8343900" y="5972175"/>
              <a:ext cx="247650" cy="24765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600D450-B2BC-328F-394D-15E0AE4C21D8}"/>
                </a:ext>
              </a:extLst>
            </p:cNvPr>
            <p:cNvSpPr/>
            <p:nvPr/>
          </p:nvSpPr>
          <p:spPr>
            <a:xfrm>
              <a:off x="8886825" y="5972175"/>
              <a:ext cx="247650" cy="24765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537AB8EC-62BB-5D8C-F073-ECF5F3AE4F61}"/>
                </a:ext>
              </a:extLst>
            </p:cNvPr>
            <p:cNvSpPr/>
            <p:nvPr/>
          </p:nvSpPr>
          <p:spPr>
            <a:xfrm>
              <a:off x="9429750" y="5972175"/>
              <a:ext cx="247650" cy="24765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6F1074E2-F6CC-7758-07F0-3AA8D10320CC}"/>
                </a:ext>
              </a:extLst>
            </p:cNvPr>
            <p:cNvSpPr/>
            <p:nvPr/>
          </p:nvSpPr>
          <p:spPr>
            <a:xfrm>
              <a:off x="9972675" y="5972175"/>
              <a:ext cx="247650" cy="24765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877CC963-FF9E-EEDB-9AD0-A0136F6FFA22}"/>
                </a:ext>
              </a:extLst>
            </p:cNvPr>
            <p:cNvSpPr/>
            <p:nvPr/>
          </p:nvSpPr>
          <p:spPr>
            <a:xfrm>
              <a:off x="10515600" y="5972175"/>
              <a:ext cx="247650" cy="24765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55968134-F16B-3BF0-1929-649F8CE9AC00}"/>
                </a:ext>
              </a:extLst>
            </p:cNvPr>
            <p:cNvSpPr/>
            <p:nvPr/>
          </p:nvSpPr>
          <p:spPr>
            <a:xfrm>
              <a:off x="11058525" y="5972175"/>
              <a:ext cx="247650" cy="24765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9EA2377D-74C5-1222-B192-A960BD3F3DB5}"/>
                </a:ext>
              </a:extLst>
            </p:cNvPr>
            <p:cNvSpPr/>
            <p:nvPr/>
          </p:nvSpPr>
          <p:spPr>
            <a:xfrm>
              <a:off x="8343900" y="5374399"/>
              <a:ext cx="247650" cy="24765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AD0FA278-7004-C07B-991C-4BB2A15357BD}"/>
                </a:ext>
              </a:extLst>
            </p:cNvPr>
            <p:cNvSpPr/>
            <p:nvPr/>
          </p:nvSpPr>
          <p:spPr>
            <a:xfrm>
              <a:off x="8886825" y="5374399"/>
              <a:ext cx="247650" cy="24765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C333A605-33CE-010B-FB07-30047DDAE9AF}"/>
                </a:ext>
              </a:extLst>
            </p:cNvPr>
            <p:cNvSpPr/>
            <p:nvPr/>
          </p:nvSpPr>
          <p:spPr>
            <a:xfrm>
              <a:off x="9429750" y="5374399"/>
              <a:ext cx="247650" cy="24765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18AFE270-89D6-9178-0826-0B2DEC4F9074}"/>
                </a:ext>
              </a:extLst>
            </p:cNvPr>
            <p:cNvSpPr/>
            <p:nvPr/>
          </p:nvSpPr>
          <p:spPr>
            <a:xfrm>
              <a:off x="6715125" y="4776623"/>
              <a:ext cx="247650" cy="24765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67D11315-384E-EC02-90DB-8DD9FF3ED98C}"/>
                </a:ext>
              </a:extLst>
            </p:cNvPr>
            <p:cNvSpPr/>
            <p:nvPr/>
          </p:nvSpPr>
          <p:spPr>
            <a:xfrm>
              <a:off x="7258050" y="4776623"/>
              <a:ext cx="247650" cy="24765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2F5CC7FD-6CDA-8F1C-F9C6-F1173A16BE77}"/>
                </a:ext>
              </a:extLst>
            </p:cNvPr>
            <p:cNvSpPr/>
            <p:nvPr/>
          </p:nvSpPr>
          <p:spPr>
            <a:xfrm>
              <a:off x="7800975" y="4776623"/>
              <a:ext cx="247650" cy="24765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38B535BD-6408-ED90-90EE-46CCE06BDC86}"/>
                </a:ext>
              </a:extLst>
            </p:cNvPr>
            <p:cNvSpPr/>
            <p:nvPr/>
          </p:nvSpPr>
          <p:spPr>
            <a:xfrm>
              <a:off x="8343900" y="4776623"/>
              <a:ext cx="247650" cy="24765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D86B416A-4B90-DD7D-E738-D99B4C633AAE}"/>
                </a:ext>
              </a:extLst>
            </p:cNvPr>
            <p:cNvSpPr/>
            <p:nvPr/>
          </p:nvSpPr>
          <p:spPr>
            <a:xfrm>
              <a:off x="8886825" y="4776623"/>
              <a:ext cx="247650" cy="24765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8D81DE38-5083-1F89-5B76-9B3EE2D72EBF}"/>
                </a:ext>
              </a:extLst>
            </p:cNvPr>
            <p:cNvSpPr/>
            <p:nvPr/>
          </p:nvSpPr>
          <p:spPr>
            <a:xfrm>
              <a:off x="9429750" y="4776623"/>
              <a:ext cx="247650" cy="24765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9976FFC5-32A0-7477-3D59-E8AF3FC16F45}"/>
                </a:ext>
              </a:extLst>
            </p:cNvPr>
            <p:cNvSpPr/>
            <p:nvPr/>
          </p:nvSpPr>
          <p:spPr>
            <a:xfrm>
              <a:off x="9972675" y="4776623"/>
              <a:ext cx="247650" cy="24765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C4183388-8623-31B6-E7DA-EA70C27A02BC}"/>
                </a:ext>
              </a:extLst>
            </p:cNvPr>
            <p:cNvSpPr/>
            <p:nvPr/>
          </p:nvSpPr>
          <p:spPr>
            <a:xfrm>
              <a:off x="10515600" y="4776623"/>
              <a:ext cx="247650" cy="24765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46EAED32-B785-ECF6-7F5E-0671AA29CB45}"/>
                </a:ext>
              </a:extLst>
            </p:cNvPr>
            <p:cNvSpPr/>
            <p:nvPr/>
          </p:nvSpPr>
          <p:spPr>
            <a:xfrm>
              <a:off x="11058525" y="4776623"/>
              <a:ext cx="247650" cy="24765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1" name="直接箭头连接符 40">
              <a:extLst>
                <a:ext uri="{FF2B5EF4-FFF2-40B4-BE49-F238E27FC236}">
                  <a16:creationId xmlns:a16="http://schemas.microsoft.com/office/drawing/2014/main" id="{1AFA8847-F33F-9034-F9C0-14EDF3AA732A}"/>
                </a:ext>
              </a:extLst>
            </p:cNvPr>
            <p:cNvCxnSpPr>
              <a:stCxn id="7" idx="7"/>
              <a:endCxn id="28" idx="3"/>
            </p:cNvCxnSpPr>
            <p:nvPr/>
          </p:nvCxnSpPr>
          <p:spPr>
            <a:xfrm flipV="1">
              <a:off x="6926507" y="5585781"/>
              <a:ext cx="1453661" cy="4226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>
              <a:extLst>
                <a:ext uri="{FF2B5EF4-FFF2-40B4-BE49-F238E27FC236}">
                  <a16:creationId xmlns:a16="http://schemas.microsoft.com/office/drawing/2014/main" id="{0B035780-C7FF-B429-9E42-1182930E81F8}"/>
                </a:ext>
              </a:extLst>
            </p:cNvPr>
            <p:cNvCxnSpPr>
              <a:cxnSpLocks/>
              <a:stCxn id="9" idx="7"/>
              <a:endCxn id="28" idx="4"/>
            </p:cNvCxnSpPr>
            <p:nvPr/>
          </p:nvCxnSpPr>
          <p:spPr>
            <a:xfrm flipV="1">
              <a:off x="7469432" y="5622049"/>
              <a:ext cx="998293" cy="38639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>
              <a:extLst>
                <a:ext uri="{FF2B5EF4-FFF2-40B4-BE49-F238E27FC236}">
                  <a16:creationId xmlns:a16="http://schemas.microsoft.com/office/drawing/2014/main" id="{F8C8EB08-538C-5B0F-3346-B1A0257C2F67}"/>
                </a:ext>
              </a:extLst>
            </p:cNvPr>
            <p:cNvCxnSpPr>
              <a:cxnSpLocks/>
              <a:stCxn id="14" idx="0"/>
              <a:endCxn id="29" idx="4"/>
            </p:cNvCxnSpPr>
            <p:nvPr/>
          </p:nvCxnSpPr>
          <p:spPr>
            <a:xfrm flipV="1">
              <a:off x="7924800" y="5622049"/>
              <a:ext cx="1085850" cy="35012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箭头连接符 48">
              <a:extLst>
                <a:ext uri="{FF2B5EF4-FFF2-40B4-BE49-F238E27FC236}">
                  <a16:creationId xmlns:a16="http://schemas.microsoft.com/office/drawing/2014/main" id="{7058522B-F969-2D09-2AA4-81E2D28BA32D}"/>
                </a:ext>
              </a:extLst>
            </p:cNvPr>
            <p:cNvCxnSpPr>
              <a:cxnSpLocks/>
              <a:stCxn id="22" idx="0"/>
              <a:endCxn id="29" idx="4"/>
            </p:cNvCxnSpPr>
            <p:nvPr/>
          </p:nvCxnSpPr>
          <p:spPr>
            <a:xfrm flipV="1">
              <a:off x="8467725" y="5622049"/>
              <a:ext cx="542925" cy="35012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箭头连接符 51">
              <a:extLst>
                <a:ext uri="{FF2B5EF4-FFF2-40B4-BE49-F238E27FC236}">
                  <a16:creationId xmlns:a16="http://schemas.microsoft.com/office/drawing/2014/main" id="{CA51C00F-BDCD-87F9-0CEC-B0441823C25C}"/>
                </a:ext>
              </a:extLst>
            </p:cNvPr>
            <p:cNvCxnSpPr>
              <a:cxnSpLocks/>
              <a:stCxn id="23" idx="0"/>
              <a:endCxn id="28" idx="5"/>
            </p:cNvCxnSpPr>
            <p:nvPr/>
          </p:nvCxnSpPr>
          <p:spPr>
            <a:xfrm flipH="1" flipV="1">
              <a:off x="8555282" y="5585781"/>
              <a:ext cx="455368" cy="38639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4">
              <a:extLst>
                <a:ext uri="{FF2B5EF4-FFF2-40B4-BE49-F238E27FC236}">
                  <a16:creationId xmlns:a16="http://schemas.microsoft.com/office/drawing/2014/main" id="{5FC4DD24-4C87-8E05-B7C2-71A69CBB6298}"/>
                </a:ext>
              </a:extLst>
            </p:cNvPr>
            <p:cNvCxnSpPr>
              <a:cxnSpLocks/>
              <a:stCxn id="24" idx="0"/>
              <a:endCxn id="30" idx="4"/>
            </p:cNvCxnSpPr>
            <p:nvPr/>
          </p:nvCxnSpPr>
          <p:spPr>
            <a:xfrm flipV="1">
              <a:off x="9553575" y="5622049"/>
              <a:ext cx="0" cy="35012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箭头连接符 58">
              <a:extLst>
                <a:ext uri="{FF2B5EF4-FFF2-40B4-BE49-F238E27FC236}">
                  <a16:creationId xmlns:a16="http://schemas.microsoft.com/office/drawing/2014/main" id="{3BF0F03D-CCDE-4E26-7F30-24B1F5A345B0}"/>
                </a:ext>
              </a:extLst>
            </p:cNvPr>
            <p:cNvCxnSpPr>
              <a:cxnSpLocks/>
              <a:stCxn id="25" idx="1"/>
              <a:endCxn id="29" idx="4"/>
            </p:cNvCxnSpPr>
            <p:nvPr/>
          </p:nvCxnSpPr>
          <p:spPr>
            <a:xfrm flipH="1" flipV="1">
              <a:off x="9010650" y="5622049"/>
              <a:ext cx="998293" cy="38639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箭头连接符 61">
              <a:extLst>
                <a:ext uri="{FF2B5EF4-FFF2-40B4-BE49-F238E27FC236}">
                  <a16:creationId xmlns:a16="http://schemas.microsoft.com/office/drawing/2014/main" id="{FA2417A2-683A-9322-0828-B8DA40F80895}"/>
                </a:ext>
              </a:extLst>
            </p:cNvPr>
            <p:cNvCxnSpPr>
              <a:cxnSpLocks/>
              <a:stCxn id="26" idx="1"/>
              <a:endCxn id="30" idx="4"/>
            </p:cNvCxnSpPr>
            <p:nvPr/>
          </p:nvCxnSpPr>
          <p:spPr>
            <a:xfrm flipH="1" flipV="1">
              <a:off x="9553575" y="5622049"/>
              <a:ext cx="998293" cy="38639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箭头连接符 64">
              <a:extLst>
                <a:ext uri="{FF2B5EF4-FFF2-40B4-BE49-F238E27FC236}">
                  <a16:creationId xmlns:a16="http://schemas.microsoft.com/office/drawing/2014/main" id="{DE4D512E-BE9E-789B-D454-D023917AF9D1}"/>
                </a:ext>
              </a:extLst>
            </p:cNvPr>
            <p:cNvCxnSpPr>
              <a:cxnSpLocks/>
              <a:stCxn id="27" idx="1"/>
              <a:endCxn id="30" idx="5"/>
            </p:cNvCxnSpPr>
            <p:nvPr/>
          </p:nvCxnSpPr>
          <p:spPr>
            <a:xfrm flipH="1" flipV="1">
              <a:off x="9641132" y="5585781"/>
              <a:ext cx="1453661" cy="4226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箭头连接符 69">
              <a:extLst>
                <a:ext uri="{FF2B5EF4-FFF2-40B4-BE49-F238E27FC236}">
                  <a16:creationId xmlns:a16="http://schemas.microsoft.com/office/drawing/2014/main" id="{9DABA9E4-2DCF-75A1-2C5B-375C2A848241}"/>
                </a:ext>
              </a:extLst>
            </p:cNvPr>
            <p:cNvCxnSpPr>
              <a:cxnSpLocks/>
              <a:stCxn id="28" idx="0"/>
              <a:endCxn id="35" idx="3"/>
            </p:cNvCxnSpPr>
            <p:nvPr/>
          </p:nvCxnSpPr>
          <p:spPr>
            <a:xfrm flipV="1">
              <a:off x="8467725" y="4988005"/>
              <a:ext cx="455368" cy="38639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箭头连接符 72">
              <a:extLst>
                <a:ext uri="{FF2B5EF4-FFF2-40B4-BE49-F238E27FC236}">
                  <a16:creationId xmlns:a16="http://schemas.microsoft.com/office/drawing/2014/main" id="{70C864FF-3FB9-7B34-D22A-0D50569F654D}"/>
                </a:ext>
              </a:extLst>
            </p:cNvPr>
            <p:cNvCxnSpPr>
              <a:cxnSpLocks/>
              <a:stCxn id="29" idx="0"/>
              <a:endCxn id="36" idx="4"/>
            </p:cNvCxnSpPr>
            <p:nvPr/>
          </p:nvCxnSpPr>
          <p:spPr>
            <a:xfrm flipV="1">
              <a:off x="9010650" y="5024273"/>
              <a:ext cx="542925" cy="35012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箭头连接符 75">
              <a:extLst>
                <a:ext uri="{FF2B5EF4-FFF2-40B4-BE49-F238E27FC236}">
                  <a16:creationId xmlns:a16="http://schemas.microsoft.com/office/drawing/2014/main" id="{92D05CE3-BC38-2986-AB46-35E39239C297}"/>
                </a:ext>
              </a:extLst>
            </p:cNvPr>
            <p:cNvCxnSpPr>
              <a:cxnSpLocks/>
              <a:stCxn id="30" idx="0"/>
              <a:endCxn id="39" idx="4"/>
            </p:cNvCxnSpPr>
            <p:nvPr/>
          </p:nvCxnSpPr>
          <p:spPr>
            <a:xfrm flipV="1">
              <a:off x="9553575" y="5024273"/>
              <a:ext cx="1628775" cy="35012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文本框 78">
                  <a:extLst>
                    <a:ext uri="{FF2B5EF4-FFF2-40B4-BE49-F238E27FC236}">
                      <a16:creationId xmlns:a16="http://schemas.microsoft.com/office/drawing/2014/main" id="{83F9E620-8AE1-24D9-0BB5-3C4FAF1D6FC3}"/>
                    </a:ext>
                  </a:extLst>
                </p:cNvPr>
                <p:cNvSpPr txBox="1"/>
                <p:nvPr/>
              </p:nvSpPr>
              <p:spPr>
                <a:xfrm>
                  <a:off x="5657852" y="5024273"/>
                  <a:ext cx="12763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Decomp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9" name="文本框 78">
                  <a:extLst>
                    <a:ext uri="{FF2B5EF4-FFF2-40B4-BE49-F238E27FC236}">
                      <a16:creationId xmlns:a16="http://schemas.microsoft.com/office/drawing/2014/main" id="{83F9E620-8AE1-24D9-0BB5-3C4FAF1D6F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7852" y="5024273"/>
                  <a:ext cx="1276350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文本框 79">
                  <a:extLst>
                    <a:ext uri="{FF2B5EF4-FFF2-40B4-BE49-F238E27FC236}">
                      <a16:creationId xmlns:a16="http://schemas.microsoft.com/office/drawing/2014/main" id="{D764A408-9B7D-159D-2E38-5818F9D67B89}"/>
                    </a:ext>
                  </a:extLst>
                </p:cNvPr>
                <p:cNvSpPr txBox="1"/>
                <p:nvPr/>
              </p:nvSpPr>
              <p:spPr>
                <a:xfrm>
                  <a:off x="5657850" y="5639111"/>
                  <a:ext cx="12763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Comp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0" name="文本框 79">
                  <a:extLst>
                    <a:ext uri="{FF2B5EF4-FFF2-40B4-BE49-F238E27FC236}">
                      <a16:creationId xmlns:a16="http://schemas.microsoft.com/office/drawing/2014/main" id="{D764A408-9B7D-159D-2E38-5818F9D67B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7850" y="5639111"/>
                  <a:ext cx="1276350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文本框 80">
                <a:extLst>
                  <a:ext uri="{FF2B5EF4-FFF2-40B4-BE49-F238E27FC236}">
                    <a16:creationId xmlns:a16="http://schemas.microsoft.com/office/drawing/2014/main" id="{62C35F6C-918B-7642-A830-E291FA9D88BF}"/>
                  </a:ext>
                </a:extLst>
              </p:cNvPr>
              <p:cNvSpPr txBox="1"/>
              <p:nvPr/>
            </p:nvSpPr>
            <p:spPr>
              <a:xfrm>
                <a:off x="666750" y="1977658"/>
                <a:ext cx="5305425" cy="84741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b="1" i="0" smtClean="0">
                        <a:latin typeface="Cambria Math" panose="02040503050406030204" pitchFamily="18" charset="0"/>
                      </a:rPr>
                      <m:t>𝐓𝐅𝐙𝐏</m:t>
                    </m:r>
                    <m:sSup>
                      <m:sSupPr>
                        <m:ctrlPr>
                          <a:rPr lang="en-GB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GB" sz="24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dt</m:t>
                        </m:r>
                      </m:sup>
                    </m:sSup>
                  </m:oMath>
                </a14:m>
                <a:r>
                  <a:rPr lang="en-GB" sz="2400" b="0" i="0" dirty="0">
                    <a:latin typeface="Garamond" panose="02020404030301010803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latin typeface="Cambria Math" panose="02040503050406030204" pitchFamily="18" charset="0"/>
                      </a:rPr>
                      <m:t>𝐓𝐅𝐍</m:t>
                    </m:r>
                    <m:sSup>
                      <m:sSupPr>
                        <m:ctrlPr>
                          <a:rPr lang="en-GB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GB" sz="24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dt</m:t>
                        </m:r>
                      </m:sup>
                    </m:sSup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problems that can be solved in randomized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polylog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GB" sz="2400" dirty="0">
                    <a:solidFill>
                      <a:srgbClr val="7030A0"/>
                    </a:solidFill>
                    <a:latin typeface="Garamond" panose="02020404030301010803" pitchFamily="18" charset="0"/>
                  </a:rPr>
                  <a:t> queries</a:t>
                </a:r>
                <a:r>
                  <a:rPr lang="en-GB" sz="2400" dirty="0">
                    <a:latin typeface="Garamond" panose="02020404030301010803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1" name="文本框 80">
                <a:extLst>
                  <a:ext uri="{FF2B5EF4-FFF2-40B4-BE49-F238E27FC236}">
                    <a16:creationId xmlns:a16="http://schemas.microsoft.com/office/drawing/2014/main" id="{62C35F6C-918B-7642-A830-E291FA9D8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50" y="1977658"/>
                <a:ext cx="5305425" cy="8474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F0626147-41F2-F8C5-24DE-FB77AE376418}"/>
                  </a:ext>
                </a:extLst>
              </p:cNvPr>
              <p:cNvSpPr txBox="1"/>
              <p:nvPr/>
            </p:nvSpPr>
            <p:spPr>
              <a:xfrm>
                <a:off x="231560" y="3190618"/>
                <a:ext cx="5616792" cy="168462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latin typeface="Garamond" panose="02020404030301010803" pitchFamily="18" charset="0"/>
                  </a:rPr>
                  <a:t>More formally, </a:t>
                </a:r>
                <a14:m>
                  <m:oMath xmlns:m="http://schemas.openxmlformats.org/officeDocument/2006/math">
                    <m:r>
                      <a:rPr lang="en-GB" sz="2000" b="1" i="0" dirty="0" smtClean="0">
                        <a:latin typeface="Cambria Math" panose="02040503050406030204" pitchFamily="18" charset="0"/>
                      </a:rPr>
                      <m:t>𝐓𝐅𝐙𝐏</m:t>
                    </m:r>
                    <m:sSup>
                      <m:sSupPr>
                        <m:ctrlPr>
                          <a:rPr lang="en-GB" sz="20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1" i="0" dirty="0" smtClean="0"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GB" sz="2000" b="0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dt</m:t>
                        </m:r>
                      </m:sup>
                    </m:sSup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consists of total search problems of the following form. There is a verifier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GB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and a solver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GB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such that: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Garamond" panose="02020404030301010803" pitchFamily="18" charset="0"/>
                  </a:rPr>
                  <a:t>For every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</a:rPr>
                              <m:t>Pr</m:t>
                            </m:r>
                          </m:e>
                          <m:lim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GB" sz="20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en-GB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func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.</a:t>
                </a:r>
              </a:p>
              <a:p>
                <a:r>
                  <a:rPr lang="en-GB" sz="2000" dirty="0">
                    <a:latin typeface="Garamond" panose="02020404030301010803" pitchFamily="18" charset="0"/>
                  </a:rPr>
                  <a:t>Goal: given </a:t>
                </a:r>
                <a:r>
                  <a:rPr lang="en-GB" sz="2000" dirty="0">
                    <a:solidFill>
                      <a:srgbClr val="7030A0"/>
                    </a:solidFill>
                    <a:latin typeface="Garamond" panose="02020404030301010803" pitchFamily="18" charset="0"/>
                  </a:rPr>
                  <a:t>oracle access to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, find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GB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F0626147-41F2-F8C5-24DE-FB77AE376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60" y="3190618"/>
                <a:ext cx="5616792" cy="168462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文本框 82">
                <a:extLst>
                  <a:ext uri="{FF2B5EF4-FFF2-40B4-BE49-F238E27FC236}">
                    <a16:creationId xmlns:a16="http://schemas.microsoft.com/office/drawing/2014/main" id="{959E7A32-18DB-1D52-B25C-F3B442CA6D47}"/>
                  </a:ext>
                </a:extLst>
              </p:cNvPr>
              <p:cNvSpPr txBox="1"/>
              <p:nvPr/>
            </p:nvSpPr>
            <p:spPr>
              <a:xfrm>
                <a:off x="2286003" y="4871142"/>
                <a:ext cx="356234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latin typeface="Garamond" panose="02020404030301010803" pitchFamily="18" charset="0"/>
                  </a:rPr>
                  <a:t>Since solutions can be verified, can assume that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sz="1600" dirty="0">
                    <a:latin typeface="Garamond" panose="02020404030301010803" pitchFamily="18" charset="0"/>
                  </a:rPr>
                  <a:t> never makes mistakes </a:t>
                </a:r>
                <a:r>
                  <a:rPr lang="en-GB" sz="1600" dirty="0">
                    <a:latin typeface="Garamond" panose="02020404030301010803" pitchFamily="18" charset="0"/>
                    <a:sym typeface="Wingdings" panose="05000000000000000000" pitchFamily="2" charset="2"/>
                  </a:rPr>
                  <a:t></a:t>
                </a:r>
                <a:endParaRPr lang="en-GB" sz="16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83" name="文本框 82">
                <a:extLst>
                  <a:ext uri="{FF2B5EF4-FFF2-40B4-BE49-F238E27FC236}">
                    <a16:creationId xmlns:a16="http://schemas.microsoft.com/office/drawing/2014/main" id="{959E7A32-18DB-1D52-B25C-F3B442CA6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3" y="4871142"/>
                <a:ext cx="3562349" cy="584775"/>
              </a:xfrm>
              <a:prstGeom prst="rect">
                <a:avLst/>
              </a:prstGeom>
              <a:blipFill>
                <a:blip r:embed="rId9"/>
                <a:stretch>
                  <a:fillRect l="-856" t="-2083" r="-1884" b="-13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5" name="Picture 2" descr="Black Box by Celebrate It&amp;#x2122;">
            <a:extLst>
              <a:ext uri="{FF2B5EF4-FFF2-40B4-BE49-F238E27FC236}">
                <a16:creationId xmlns:a16="http://schemas.microsoft.com/office/drawing/2014/main" id="{0B2FF53A-B810-D535-1338-0E124723A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942" y="414269"/>
            <a:ext cx="1584014" cy="15840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文本框 85">
            <a:extLst>
              <a:ext uri="{FF2B5EF4-FFF2-40B4-BE49-F238E27FC236}">
                <a16:creationId xmlns:a16="http://schemas.microsoft.com/office/drawing/2014/main" id="{045AB507-FDD3-59FD-2C9F-CEB1D2EDCD01}"/>
              </a:ext>
            </a:extLst>
          </p:cNvPr>
          <p:cNvSpPr txBox="1"/>
          <p:nvPr/>
        </p:nvSpPr>
        <p:spPr>
          <a:xfrm>
            <a:off x="0" y="6688723"/>
            <a:ext cx="52438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https://www.michaels.com/product/black-box-by-celebrate-it-10406305</a:t>
            </a:r>
          </a:p>
        </p:txBody>
      </p:sp>
      <p:graphicFrame>
        <p:nvGraphicFramePr>
          <p:cNvPr id="87" name="表格 86">
            <a:extLst>
              <a:ext uri="{FF2B5EF4-FFF2-40B4-BE49-F238E27FC236}">
                <a16:creationId xmlns:a16="http://schemas.microsoft.com/office/drawing/2014/main" id="{BCDBF580-FC68-B4DD-AC7B-AE0D125CC8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677652"/>
              </p:ext>
            </p:extLst>
          </p:nvPr>
        </p:nvGraphicFramePr>
        <p:xfrm>
          <a:off x="0" y="0"/>
          <a:ext cx="590233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3">
                  <a:extLst>
                    <a:ext uri="{9D8B030D-6E8A-4147-A177-3AD203B41FA5}">
                      <a16:colId xmlns:a16="http://schemas.microsoft.com/office/drawing/2014/main" val="2724871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0502325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5523798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9535160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77962301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19891558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450874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90379533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0562840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93853311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6504925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06441342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74195476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8953977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4269489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80688779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3898539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4614926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7907978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0099391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7337411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2894903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193163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22235458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5180170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158433886"/>
                    </a:ext>
                  </a:extLst>
                </a:gridCol>
              </a:tblGrid>
              <a:tr h="1521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625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818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98BB5-4EC1-2807-0DE3-87F473132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350FA5-8829-9A42-5472-3D086EF3B3DD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GB" altLang="zh-CN" sz="5400" b="1" dirty="0">
                <a:latin typeface="Garamond" panose="02020404030301010803" pitchFamily="18" charset="0"/>
                <a:cs typeface="Arial" panose="020B0604020202020204" pitchFamily="34" charset="0"/>
              </a:rPr>
              <a:t>Black-box vs white-box</a:t>
            </a:r>
            <a:endParaRPr lang="zh-CN" altLang="en-US" sz="5400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634538CA-1E11-F7C6-AB5D-571472B42781}"/>
              </a:ext>
            </a:extLst>
          </p:cNvPr>
          <p:cNvGrpSpPr/>
          <p:nvPr/>
        </p:nvGrpSpPr>
        <p:grpSpPr>
          <a:xfrm>
            <a:off x="449025" y="1956046"/>
            <a:ext cx="5475913" cy="1529663"/>
            <a:chOff x="449026" y="1956046"/>
            <a:chExt cx="5252448" cy="1529663"/>
          </a:xfrm>
        </p:grpSpPr>
        <p:sp>
          <p:nvSpPr>
            <p:cNvPr id="6" name="思想气泡: 云 5">
              <a:extLst>
                <a:ext uri="{FF2B5EF4-FFF2-40B4-BE49-F238E27FC236}">
                  <a16:creationId xmlns:a16="http://schemas.microsoft.com/office/drawing/2014/main" id="{E7585B8F-D95A-C5FC-A664-1FB054B3643F}"/>
                </a:ext>
              </a:extLst>
            </p:cNvPr>
            <p:cNvSpPr/>
            <p:nvPr/>
          </p:nvSpPr>
          <p:spPr>
            <a:xfrm rot="158984">
              <a:off x="449026" y="1956046"/>
              <a:ext cx="5252448" cy="1529663"/>
            </a:xfrm>
            <a:prstGeom prst="cloudCallout">
              <a:avLst>
                <a:gd name="adj1" fmla="val -36040"/>
                <a:gd name="adj2" fmla="val 87586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CC89FA5E-85CE-EF97-06C4-8A8B996E4B1D}"/>
                    </a:ext>
                  </a:extLst>
                </p:cNvPr>
                <p:cNvSpPr txBox="1"/>
                <p:nvPr/>
              </p:nvSpPr>
              <p:spPr>
                <a:xfrm>
                  <a:off x="1009249" y="2170798"/>
                  <a:ext cx="4570457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dirty="0">
                      <a:latin typeface="Garamond" panose="02020404030301010803" pitchFamily="18" charset="0"/>
                    </a:rPr>
                    <a:t>White-box </a:t>
                  </a:r>
                  <a14:m>
                    <m:oMath xmlns:m="http://schemas.openxmlformats.org/officeDocument/2006/math">
                      <m:r>
                        <a:rPr lang="en-GB" altLang="zh-CN" sz="2000" b="1" i="0" smtClean="0">
                          <a:latin typeface="Cambria Math" panose="02040503050406030204" pitchFamily="18" charset="0"/>
                        </a:rPr>
                        <m:t>𝐓𝐅𝐙𝐏𝐏</m:t>
                      </m:r>
                    </m:oMath>
                  </a14:m>
                  <a:r>
                    <a:rPr lang="en-GB" sz="2000" dirty="0">
                      <a:latin typeface="Garamond" panose="02020404030301010803" pitchFamily="18" charset="0"/>
                    </a:rPr>
                    <a:t> is “trivial”?????</a:t>
                  </a:r>
                </a:p>
                <a:p>
                  <a:r>
                    <a:rPr lang="en-GB" sz="2000" dirty="0">
                      <a:latin typeface="Garamond" panose="02020404030301010803" pitchFamily="18" charset="0"/>
                    </a:rPr>
                    <a:t>Under </a:t>
                  </a:r>
                  <a:r>
                    <a:rPr lang="en-GB" sz="2000" dirty="0" err="1">
                      <a:latin typeface="Garamond" panose="02020404030301010803" pitchFamily="18" charset="0"/>
                    </a:rPr>
                    <a:t>derandomization</a:t>
                  </a:r>
                  <a:r>
                    <a:rPr lang="en-GB" sz="2000" dirty="0">
                      <a:latin typeface="Garamond" panose="02020404030301010803" pitchFamily="18" charset="0"/>
                    </a:rPr>
                    <a:t> assumptions (e.g., Impagliazzo-Wigderson’97), </a:t>
                  </a:r>
                  <a14:m>
                    <m:oMath xmlns:m="http://schemas.openxmlformats.org/officeDocument/2006/math">
                      <m:r>
                        <a:rPr lang="en-GB" sz="2000" b="1" i="0" smtClean="0">
                          <a:latin typeface="Cambria Math" panose="02040503050406030204" pitchFamily="18" charset="0"/>
                        </a:rPr>
                        <m:t>𝐓𝐅𝐙𝐏𝐏</m:t>
                      </m:r>
                      <m:r>
                        <a:rPr lang="en-GB" sz="20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1" i="0" smtClean="0">
                          <a:latin typeface="Cambria Math" panose="02040503050406030204" pitchFamily="18" charset="0"/>
                        </a:rPr>
                        <m:t>𝐅𝐏</m:t>
                      </m:r>
                    </m:oMath>
                  </a14:m>
                  <a:r>
                    <a:rPr lang="en-GB" sz="2000" dirty="0">
                      <a:latin typeface="Garamond" panose="02020404030301010803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CC89FA5E-85CE-EF97-06C4-8A8B996E4B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249" y="2170798"/>
                  <a:ext cx="4570457" cy="1015663"/>
                </a:xfrm>
                <a:prstGeom prst="rect">
                  <a:avLst/>
                </a:prstGeom>
                <a:blipFill>
                  <a:blip r:embed="rId3"/>
                  <a:stretch>
                    <a:fillRect l="-1279" t="-2395" b="-1018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对话气泡: 圆角矩形 7">
                <a:extLst>
                  <a:ext uri="{FF2B5EF4-FFF2-40B4-BE49-F238E27FC236}">
                    <a16:creationId xmlns:a16="http://schemas.microsoft.com/office/drawing/2014/main" id="{AE260FAC-7467-AA6B-7E93-C65BCAD7ECD7}"/>
                  </a:ext>
                </a:extLst>
              </p:cNvPr>
              <p:cNvSpPr/>
              <p:nvPr/>
            </p:nvSpPr>
            <p:spPr>
              <a:xfrm>
                <a:off x="2206086" y="3835086"/>
                <a:ext cx="4457700" cy="1124751"/>
              </a:xfrm>
              <a:prstGeom prst="wedgeRoundRectCallout">
                <a:avLst>
                  <a:gd name="adj1" fmla="val -61619"/>
                  <a:gd name="adj2" fmla="val 25906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latin typeface="Garamond" panose="02020404030301010803" pitchFamily="18" charset="0"/>
                  </a:rPr>
                  <a:t>Frontier questions in white-box </a:t>
                </a:r>
                <a14:m>
                  <m:oMath xmlns:m="http://schemas.openxmlformats.org/officeDocument/2006/math">
                    <m:r>
                      <a:rPr lang="en-GB" altLang="zh-CN" sz="2000" b="1" i="0" smtClean="0">
                        <a:latin typeface="Cambria Math" panose="02040503050406030204" pitchFamily="18" charset="0"/>
                      </a:rPr>
                      <m:t>𝐓𝐅𝐙𝐏𝐏</m:t>
                    </m:r>
                  </m:oMath>
                </a14:m>
                <a:r>
                  <a:rPr lang="en-US" altLang="zh-CN" sz="2000" dirty="0">
                    <a:latin typeface="Garamond" panose="02020404030301010803" pitchFamily="18" charset="0"/>
                  </a:rPr>
                  <a:t>: What’s the minimum assumption required to derandomize subclasses of </a:t>
                </a:r>
                <a14:m>
                  <m:oMath xmlns:m="http://schemas.openxmlformats.org/officeDocument/2006/math">
                    <m:r>
                      <a:rPr lang="en-GB" altLang="zh-CN" sz="2000" b="1" i="0" smtClean="0">
                        <a:latin typeface="Cambria Math" panose="02040503050406030204" pitchFamily="18" charset="0"/>
                      </a:rPr>
                      <m:t>𝐓𝐅𝐙𝐏𝐏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8" name="对话气泡: 圆角矩形 7">
                <a:extLst>
                  <a:ext uri="{FF2B5EF4-FFF2-40B4-BE49-F238E27FC236}">
                    <a16:creationId xmlns:a16="http://schemas.microsoft.com/office/drawing/2014/main" id="{AE260FAC-7467-AA6B-7E93-C65BCAD7EC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6086" y="3835086"/>
                <a:ext cx="4457700" cy="1124751"/>
              </a:xfrm>
              <a:prstGeom prst="wedgeRoundRectCallout">
                <a:avLst>
                  <a:gd name="adj1" fmla="val -61619"/>
                  <a:gd name="adj2" fmla="val 25906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CE5CCCC-49AB-A658-80D0-5067B47B0156}"/>
                  </a:ext>
                </a:extLst>
              </p:cNvPr>
              <p:cNvSpPr txBox="1"/>
              <p:nvPr/>
            </p:nvSpPr>
            <p:spPr>
              <a:xfrm>
                <a:off x="3029174" y="4967731"/>
                <a:ext cx="342937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Garamond" panose="02020404030301010803" pitchFamily="18" charset="0"/>
                  </a:rPr>
                  <a:t>[Korten’22]: If RAM is hard against low-space one-tape Turing machine in the exponential-time regime, then (unary)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b="0" i="0" smtClean="0">
                        <a:latin typeface="Garamond" panose="02020404030301010803" pitchFamily="18" charset="0"/>
                      </a:rPr>
                      <m:t>Lossy</m:t>
                    </m:r>
                    <m:r>
                      <m:rPr>
                        <m:nor/>
                      </m:rPr>
                      <a:rPr lang="en-GB" b="0" i="0" smtClean="0">
                        <a:latin typeface="Garamond" panose="02020404030301010803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b="0" i="0" smtClean="0">
                        <a:latin typeface="Garamond" panose="02020404030301010803" pitchFamily="18" charset="0"/>
                      </a:rPr>
                      <m:t>Code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𝐅𝐏</m:t>
                    </m:r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CE5CCCC-49AB-A658-80D0-5067B47B0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174" y="4967731"/>
                <a:ext cx="3429374" cy="1200329"/>
              </a:xfrm>
              <a:prstGeom prst="rect">
                <a:avLst/>
              </a:prstGeom>
              <a:blipFill>
                <a:blip r:embed="rId5"/>
                <a:stretch>
                  <a:fillRect l="-1601" t="-3046" r="-1779" b="-76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组合 83">
            <a:extLst>
              <a:ext uri="{FF2B5EF4-FFF2-40B4-BE49-F238E27FC236}">
                <a16:creationId xmlns:a16="http://schemas.microsoft.com/office/drawing/2014/main" id="{5D72DA31-E331-C25F-AB27-DF2DD6BCE9F3}"/>
              </a:ext>
            </a:extLst>
          </p:cNvPr>
          <p:cNvGrpSpPr/>
          <p:nvPr/>
        </p:nvGrpSpPr>
        <p:grpSpPr>
          <a:xfrm>
            <a:off x="7286881" y="3034145"/>
            <a:ext cx="3788059" cy="1145896"/>
            <a:chOff x="7286881" y="3034145"/>
            <a:chExt cx="3788059" cy="11458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CC38237B-E380-36AF-6586-B9192C3DA05D}"/>
                    </a:ext>
                  </a:extLst>
                </p:cNvPr>
                <p:cNvSpPr txBox="1"/>
                <p:nvPr/>
              </p:nvSpPr>
              <p:spPr>
                <a:xfrm>
                  <a:off x="10127712" y="3800257"/>
                  <a:ext cx="947228" cy="37978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1">
                                <a:latin typeface="Cambria Math" panose="02040503050406030204" pitchFamily="18" charset="0"/>
                              </a:rPr>
                              <m:t>𝐘𝐅𝐓</m:t>
                            </m:r>
                            <m:r>
                              <a:rPr lang="en-GB" b="1" i="0" smtClean="0">
                                <a:latin typeface="Cambria Math" panose="02040503050406030204" pitchFamily="18" charset="0"/>
                              </a:rPr>
                              <m:t>𝐂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</a:rPr>
                              <m:t>dt</m:t>
                            </m:r>
                          </m:sup>
                        </m:sSup>
                      </m:oMath>
                    </m:oMathPara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CC38237B-E380-36AF-6586-B9192C3DA0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7712" y="3800257"/>
                  <a:ext cx="947228" cy="37978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6A8885E7-81FC-EC3D-F29F-629F545A53C4}"/>
                    </a:ext>
                  </a:extLst>
                </p:cNvPr>
                <p:cNvSpPr txBox="1"/>
                <p:nvPr/>
              </p:nvSpPr>
              <p:spPr>
                <a:xfrm>
                  <a:off x="8708741" y="3800257"/>
                  <a:ext cx="947228" cy="37978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𝐏𝐏</m:t>
                            </m:r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𝐏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</a:rPr>
                              <m:t>dt</m:t>
                            </m:r>
                          </m:sup>
                        </m:sSup>
                      </m:oMath>
                    </m:oMathPara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6A8885E7-81FC-EC3D-F29F-629F545A53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08741" y="3800257"/>
                  <a:ext cx="947228" cy="37978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91623447-C7E6-C504-E859-1824C2282650}"/>
                    </a:ext>
                  </a:extLst>
                </p:cNvPr>
                <p:cNvSpPr txBox="1"/>
                <p:nvPr/>
              </p:nvSpPr>
              <p:spPr>
                <a:xfrm>
                  <a:off x="7286881" y="3800257"/>
                  <a:ext cx="947228" cy="37978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𝐏𝐋</m:t>
                            </m:r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𝐒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</a:rPr>
                              <m:t>dt</m:t>
                            </m:r>
                          </m:sup>
                        </m:sSup>
                      </m:oMath>
                    </m:oMathPara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91623447-C7E6-C504-E859-1824C22826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86881" y="3800257"/>
                  <a:ext cx="947228" cy="37978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13242F94-B242-ACB1-70F7-DF98B057BFBF}"/>
                    </a:ext>
                  </a:extLst>
                </p:cNvPr>
                <p:cNvSpPr txBox="1"/>
                <p:nvPr/>
              </p:nvSpPr>
              <p:spPr>
                <a:xfrm>
                  <a:off x="8706870" y="3034145"/>
                  <a:ext cx="947228" cy="37978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𝐓𝐅𝐍</m:t>
                            </m:r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𝐏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</a:rPr>
                              <m:t>dt</m:t>
                            </m:r>
                          </m:sup>
                        </m:sSup>
                      </m:oMath>
                    </m:oMathPara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13242F94-B242-ACB1-70F7-DF98B057BF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06870" y="3034145"/>
                  <a:ext cx="947228" cy="37978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CBFB5E9D-E62D-7516-BEA9-4478A1D863D1}"/>
                </a:ext>
              </a:extLst>
            </p:cNvPr>
            <p:cNvCxnSpPr>
              <a:stCxn id="15" idx="0"/>
              <a:endCxn id="17" idx="2"/>
            </p:cNvCxnSpPr>
            <p:nvPr/>
          </p:nvCxnSpPr>
          <p:spPr>
            <a:xfrm flipH="1" flipV="1">
              <a:off x="9180484" y="3413929"/>
              <a:ext cx="1871" cy="386328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FE3D15F-EE4E-ECC4-113B-ADC2E844D290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V="1">
              <a:off x="7760495" y="3411853"/>
              <a:ext cx="1104645" cy="388404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B8F83334-E999-4BCA-D26C-E26608A7547E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H="1" flipV="1">
              <a:off x="9484400" y="3411853"/>
              <a:ext cx="1116926" cy="388404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748B4A5E-51E7-B7B9-7491-40D07E6F3706}"/>
                  </a:ext>
                </a:extLst>
              </p:cNvPr>
              <p:cNvSpPr txBox="1"/>
              <p:nvPr/>
            </p:nvSpPr>
            <p:spPr>
              <a:xfrm>
                <a:off x="9315075" y="4557993"/>
                <a:ext cx="1116925" cy="37978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>
                              <a:latin typeface="Cambria Math" panose="02040503050406030204" pitchFamily="18" charset="0"/>
                            </a:rPr>
                            <m:t>𝐓𝐅𝐙𝐏</m:t>
                          </m:r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𝐏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dt</m:t>
                          </m:r>
                        </m:sup>
                      </m:sSup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748B4A5E-51E7-B7B9-7491-40D07E6F3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5075" y="4557993"/>
                <a:ext cx="1116925" cy="37978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4FF3C024-3779-12B8-6928-5F22B3A13B47}"/>
              </a:ext>
            </a:extLst>
          </p:cNvPr>
          <p:cNvCxnSpPr>
            <a:cxnSpLocks/>
            <a:stCxn id="44" idx="0"/>
          </p:cNvCxnSpPr>
          <p:nvPr/>
        </p:nvCxnSpPr>
        <p:spPr>
          <a:xfrm flipH="1" flipV="1">
            <a:off x="9336883" y="3411853"/>
            <a:ext cx="536655" cy="114614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27B749C1-73BD-11F2-476A-6EF900988B61}"/>
                  </a:ext>
                </a:extLst>
              </p:cNvPr>
              <p:cNvSpPr txBox="1"/>
              <p:nvPr/>
            </p:nvSpPr>
            <p:spPr>
              <a:xfrm>
                <a:off x="10693188" y="4155955"/>
                <a:ext cx="149881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latin typeface="Garamond" panose="02020404030301010803" pitchFamily="18" charset="0"/>
                  </a:rPr>
                  <a:t>Your </a:t>
                </a:r>
                <a:r>
                  <a:rPr lang="en-GB" sz="1600" dirty="0" err="1">
                    <a:latin typeface="Garamond" panose="02020404030301010803" pitchFamily="18" charset="0"/>
                  </a:rPr>
                  <a:t>Favorite</a:t>
                </a:r>
                <a:r>
                  <a:rPr lang="en-GB" sz="1600" dirty="0"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1600" b="1" i="0" dirty="0" smtClean="0">
                        <a:latin typeface="Cambria Math" panose="02040503050406030204" pitchFamily="18" charset="0"/>
                      </a:rPr>
                      <m:t>𝐓𝐅𝐍𝐏</m:t>
                    </m:r>
                  </m:oMath>
                </a14:m>
                <a:r>
                  <a:rPr lang="en-GB" sz="1600" dirty="0">
                    <a:latin typeface="Garamond" panose="02020404030301010803" pitchFamily="18" charset="0"/>
                  </a:rPr>
                  <a:t> Class</a:t>
                </a:r>
              </a:p>
            </p:txBody>
          </p:sp>
        </mc:Choice>
        <mc:Fallback xmlns="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27B749C1-73BD-11F2-476A-6EF900988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3188" y="4155955"/>
                <a:ext cx="1498812" cy="584775"/>
              </a:xfrm>
              <a:prstGeom prst="rect">
                <a:avLst/>
              </a:prstGeom>
              <a:blipFill>
                <a:blip r:embed="rId11"/>
                <a:stretch>
                  <a:fillRect l="-2033" t="-2083" b="-13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6" name="组合 95">
            <a:extLst>
              <a:ext uri="{FF2B5EF4-FFF2-40B4-BE49-F238E27FC236}">
                <a16:creationId xmlns:a16="http://schemas.microsoft.com/office/drawing/2014/main" id="{A8CB2E69-B3E9-ECA6-A492-9B963A5EC78A}"/>
              </a:ext>
            </a:extLst>
          </p:cNvPr>
          <p:cNvGrpSpPr/>
          <p:nvPr/>
        </p:nvGrpSpPr>
        <p:grpSpPr>
          <a:xfrm>
            <a:off x="9873538" y="4180041"/>
            <a:ext cx="727788" cy="377952"/>
            <a:chOff x="9873538" y="4180041"/>
            <a:chExt cx="727788" cy="377952"/>
          </a:xfrm>
        </p:grpSpPr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E3ECFE3F-153E-657C-9628-DC30D64F33CE}"/>
                </a:ext>
              </a:extLst>
            </p:cNvPr>
            <p:cNvCxnSpPr>
              <a:cxnSpLocks/>
              <a:stCxn id="44" idx="0"/>
              <a:endCxn id="12" idx="2"/>
            </p:cNvCxnSpPr>
            <p:nvPr/>
          </p:nvCxnSpPr>
          <p:spPr>
            <a:xfrm flipV="1">
              <a:off x="9873538" y="4180041"/>
              <a:ext cx="727788" cy="377952"/>
            </a:xfrm>
            <a:prstGeom prst="line">
              <a:avLst/>
            </a:prstGeom>
            <a:ln w="190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十字形 67">
              <a:extLst>
                <a:ext uri="{FF2B5EF4-FFF2-40B4-BE49-F238E27FC236}">
                  <a16:creationId xmlns:a16="http://schemas.microsoft.com/office/drawing/2014/main" id="{5DC4F0FC-CE6E-3D2B-A009-BB93C0635167}"/>
                </a:ext>
              </a:extLst>
            </p:cNvPr>
            <p:cNvSpPr/>
            <p:nvPr/>
          </p:nvSpPr>
          <p:spPr>
            <a:xfrm rot="2731204">
              <a:off x="10179286" y="4207531"/>
              <a:ext cx="249057" cy="249057"/>
            </a:xfrm>
            <a:prstGeom prst="plus">
              <a:avLst>
                <a:gd name="adj" fmla="val 42210"/>
              </a:avLst>
            </a:prstGeom>
            <a:solidFill>
              <a:srgbClr val="FFFF00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432319D1-3F1F-3112-45B0-83A658165DBB}"/>
                  </a:ext>
                </a:extLst>
              </p:cNvPr>
              <p:cNvSpPr txBox="1"/>
              <p:nvPr/>
            </p:nvSpPr>
            <p:spPr>
              <a:xfrm>
                <a:off x="7100596" y="1835452"/>
                <a:ext cx="3917957" cy="104323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Garamond" panose="02020404030301010803" pitchFamily="18" charset="0"/>
                  </a:rPr>
                  <a:t>O</a:t>
                </a:r>
                <a:r>
                  <a:rPr lang="en-GB" altLang="zh-CN" sz="2000" dirty="0">
                    <a:latin typeface="Garamond" panose="02020404030301010803" pitchFamily="18" charset="0"/>
                  </a:rPr>
                  <a:t>n</a:t>
                </a:r>
                <a:r>
                  <a:rPr lang="zh-CN" altLang="en-US" sz="2000" dirty="0">
                    <a:latin typeface="Garamond" panose="02020404030301010803" pitchFamily="18" charset="0"/>
                  </a:rPr>
                  <a:t> </a:t>
                </a:r>
                <a:r>
                  <a:rPr lang="en-GB" altLang="zh-CN" sz="2000" dirty="0">
                    <a:latin typeface="Garamond" panose="02020404030301010803" pitchFamily="18" charset="0"/>
                  </a:rPr>
                  <a:t>the</a:t>
                </a:r>
                <a:r>
                  <a:rPr lang="zh-CN" altLang="en-US" sz="2000" dirty="0">
                    <a:latin typeface="Garamond" panose="02020404030301010803" pitchFamily="18" charset="0"/>
                  </a:rPr>
                  <a:t> </a:t>
                </a:r>
                <a:r>
                  <a:rPr lang="en-GB" altLang="zh-CN" sz="2000" dirty="0">
                    <a:latin typeface="Garamond" panose="02020404030301010803" pitchFamily="18" charset="0"/>
                  </a:rPr>
                  <a:t>other</a:t>
                </a:r>
                <a:r>
                  <a:rPr lang="zh-CN" altLang="en-US" sz="2000" dirty="0">
                    <a:latin typeface="Garamond" panose="02020404030301010803" pitchFamily="18" charset="0"/>
                  </a:rPr>
                  <a:t> </a:t>
                </a:r>
                <a:r>
                  <a:rPr lang="en-GB" altLang="zh-CN" sz="2000" dirty="0">
                    <a:latin typeface="Garamond" panose="02020404030301010803" pitchFamily="18" charset="0"/>
                  </a:rPr>
                  <a:t>hand,</a:t>
                </a:r>
                <a:r>
                  <a:rPr lang="zh-CN" altLang="en-US" sz="2000" dirty="0">
                    <a:latin typeface="Garamond" panose="02020404030301010803" pitchFamily="18" charset="0"/>
                  </a:rPr>
                  <a:t> </a:t>
                </a:r>
                <a:r>
                  <a:rPr lang="en-GB" altLang="zh-CN" sz="2000" dirty="0">
                    <a:latin typeface="Garamond" panose="02020404030301010803" pitchFamily="18" charset="0"/>
                  </a:rPr>
                  <a:t>under</a:t>
                </a:r>
                <a:r>
                  <a:rPr lang="zh-CN" altLang="en-US" sz="2000" dirty="0">
                    <a:latin typeface="Garamond" panose="02020404030301010803" pitchFamily="18" charset="0"/>
                  </a:rPr>
                  <a:t> </a:t>
                </a:r>
                <a:r>
                  <a:rPr lang="en-GB" altLang="zh-CN" sz="2000" dirty="0">
                    <a:latin typeface="Garamond" panose="02020404030301010803" pitchFamily="18" charset="0"/>
                  </a:rPr>
                  <a:t>plausible</a:t>
                </a:r>
                <a:r>
                  <a:rPr lang="zh-CN" altLang="en-US" sz="2000" dirty="0">
                    <a:latin typeface="Garamond" panose="02020404030301010803" pitchFamily="18" charset="0"/>
                  </a:rPr>
                  <a:t> </a:t>
                </a:r>
                <a:r>
                  <a:rPr lang="en-GB" altLang="zh-CN" sz="2000" dirty="0">
                    <a:latin typeface="Garamond" panose="02020404030301010803" pitchFamily="18" charset="0"/>
                  </a:rPr>
                  <a:t>assumptions,</a:t>
                </a:r>
                <a:r>
                  <a:rPr lang="zh-CN" altLang="en-US" sz="2000" dirty="0"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altLang="zh-CN" sz="2000" b="1" i="0">
                            <a:latin typeface="Cambria Math" panose="02040503050406030204" pitchFamily="18" charset="0"/>
                          </a:rPr>
                          <m:t>𝐓𝐅𝐙𝐏</m:t>
                        </m:r>
                        <m:r>
                          <a:rPr lang="en-GB" altLang="zh-CN" sz="2000" b="1" i="0" smtClean="0"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GB" altLang="zh-CN" sz="2000" b="0" i="0" smtClean="0">
                            <a:latin typeface="Cambria Math" panose="02040503050406030204" pitchFamily="18" charset="0"/>
                          </a:rPr>
                          <m:t>dt</m:t>
                        </m:r>
                      </m:sup>
                    </m:sSup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</a:t>
                </a:r>
                <a:r>
                  <a:rPr lang="en-US" altLang="zh-CN" sz="2000" dirty="0">
                    <a:latin typeface="Garamond" panose="02020404030301010803" pitchFamily="18" charset="0"/>
                  </a:rPr>
                  <a:t>is not in any fixed syntactic subclass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altLang="zh-CN" sz="2000" b="1" i="0">
                            <a:latin typeface="Cambria Math" panose="02040503050406030204" pitchFamily="18" charset="0"/>
                          </a:rPr>
                          <m:t>𝐓𝐅𝐍</m:t>
                        </m:r>
                        <m:r>
                          <a:rPr lang="en-GB" altLang="zh-CN" sz="2000" b="1" i="0" smtClean="0"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GB" altLang="zh-CN" sz="2000" b="0" i="0" smtClean="0">
                            <a:latin typeface="Cambria Math" panose="02040503050406030204" pitchFamily="18" charset="0"/>
                          </a:rPr>
                          <m:t>dt</m:t>
                        </m:r>
                      </m:sup>
                    </m:sSup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432319D1-3F1F-3112-45B0-83A658165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0596" y="1835452"/>
                <a:ext cx="3917957" cy="104323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对话气泡: 圆角矩形 74">
                <a:extLst>
                  <a:ext uri="{FF2B5EF4-FFF2-40B4-BE49-F238E27FC236}">
                    <a16:creationId xmlns:a16="http://schemas.microsoft.com/office/drawing/2014/main" id="{BEAC0B09-17F3-8124-C0BB-DB44ECC7494A}"/>
                  </a:ext>
                </a:extLst>
              </p:cNvPr>
              <p:cNvSpPr/>
              <p:nvPr/>
            </p:nvSpPr>
            <p:spPr>
              <a:xfrm>
                <a:off x="7111567" y="5164859"/>
                <a:ext cx="3649691" cy="1124751"/>
              </a:xfrm>
              <a:prstGeom prst="wedgeRoundRectCallout">
                <a:avLst>
                  <a:gd name="adj1" fmla="val 77674"/>
                  <a:gd name="adj2" fmla="val -5981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latin typeface="Garamond" panose="02020404030301010803" pitchFamily="18" charset="0"/>
                  </a:rPr>
                  <a:t>Frontier questions in black-box </a:t>
                </a:r>
                <a14:m>
                  <m:oMath xmlns:m="http://schemas.openxmlformats.org/officeDocument/2006/math">
                    <m:r>
                      <a:rPr lang="en-GB" altLang="zh-CN" sz="2000" b="1" i="0" smtClean="0">
                        <a:latin typeface="Cambria Math" panose="02040503050406030204" pitchFamily="18" charset="0"/>
                      </a:rPr>
                      <m:t>𝐓𝐅𝐙𝐏𝐏</m:t>
                    </m:r>
                  </m:oMath>
                </a14:m>
                <a:r>
                  <a:rPr lang="en-US" altLang="zh-CN" sz="2000" dirty="0">
                    <a:latin typeface="Garamond" panose="02020404030301010803" pitchFamily="18" charset="0"/>
                  </a:rPr>
                  <a:t>: Unconditionally separating subclasses of </a:t>
                </a:r>
                <a14:m>
                  <m:oMath xmlns:m="http://schemas.openxmlformats.org/officeDocument/2006/math">
                    <m:r>
                      <a:rPr lang="en-GB" altLang="zh-CN" sz="2000" b="1" i="0" smtClean="0">
                        <a:latin typeface="Cambria Math" panose="02040503050406030204" pitchFamily="18" charset="0"/>
                      </a:rPr>
                      <m:t>𝐓𝐅𝐙𝐏𝐏</m:t>
                    </m:r>
                  </m:oMath>
                </a14:m>
                <a:r>
                  <a:rPr lang="en-US" altLang="zh-CN" sz="2000" dirty="0">
                    <a:latin typeface="Garamond" panose="02020404030301010803" pitchFamily="18" charset="0"/>
                  </a:rPr>
                  <a:t>?</a:t>
                </a:r>
                <a:endParaRPr lang="en-GB" sz="20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75" name="对话气泡: 圆角矩形 74">
                <a:extLst>
                  <a:ext uri="{FF2B5EF4-FFF2-40B4-BE49-F238E27FC236}">
                    <a16:creationId xmlns:a16="http://schemas.microsoft.com/office/drawing/2014/main" id="{BEAC0B09-17F3-8124-C0BB-DB44ECC749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567" y="5164859"/>
                <a:ext cx="3649691" cy="1124751"/>
              </a:xfrm>
              <a:prstGeom prst="wedgeRoundRectCallout">
                <a:avLst>
                  <a:gd name="adj1" fmla="val 77674"/>
                  <a:gd name="adj2" fmla="val -5981"/>
                  <a:gd name="adj3" fmla="val 16667"/>
                </a:avLst>
              </a:prstGeom>
              <a:blipFill>
                <a:blip r:embed="rId1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66" name="Picture 2" descr="emoji-timeline">
            <a:extLst>
              <a:ext uri="{FF2B5EF4-FFF2-40B4-BE49-F238E27FC236}">
                <a16:creationId xmlns:a16="http://schemas.microsoft.com/office/drawing/2014/main" id="{0F29F959-FEDD-AAD5-FFF3-EF48211D1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" y="4155956"/>
            <a:ext cx="1524000" cy="152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4" name="组合 93">
            <a:extLst>
              <a:ext uri="{FF2B5EF4-FFF2-40B4-BE49-F238E27FC236}">
                <a16:creationId xmlns:a16="http://schemas.microsoft.com/office/drawing/2014/main" id="{F49D9C06-3EE5-8E96-AD8F-F9428164E702}"/>
              </a:ext>
            </a:extLst>
          </p:cNvPr>
          <p:cNvGrpSpPr/>
          <p:nvPr/>
        </p:nvGrpSpPr>
        <p:grpSpPr>
          <a:xfrm>
            <a:off x="7760495" y="4180041"/>
            <a:ext cx="2113043" cy="377952"/>
            <a:chOff x="7760495" y="4180041"/>
            <a:chExt cx="2113043" cy="377952"/>
          </a:xfrm>
        </p:grpSpPr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4F70B365-10BD-2934-BE47-3D0955C2E247}"/>
                </a:ext>
              </a:extLst>
            </p:cNvPr>
            <p:cNvCxnSpPr>
              <a:cxnSpLocks/>
              <a:stCxn id="44" idx="0"/>
              <a:endCxn id="16" idx="2"/>
            </p:cNvCxnSpPr>
            <p:nvPr/>
          </p:nvCxnSpPr>
          <p:spPr>
            <a:xfrm flipH="1" flipV="1">
              <a:off x="7760495" y="4180041"/>
              <a:ext cx="2113043" cy="377952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十字形 91">
              <a:extLst>
                <a:ext uri="{FF2B5EF4-FFF2-40B4-BE49-F238E27FC236}">
                  <a16:creationId xmlns:a16="http://schemas.microsoft.com/office/drawing/2014/main" id="{7C041B39-1426-7EE2-B073-30848FF01177}"/>
                </a:ext>
              </a:extLst>
            </p:cNvPr>
            <p:cNvSpPr/>
            <p:nvPr/>
          </p:nvSpPr>
          <p:spPr>
            <a:xfrm rot="2731204">
              <a:off x="8589506" y="4246882"/>
              <a:ext cx="249057" cy="249057"/>
            </a:xfrm>
            <a:prstGeom prst="plus">
              <a:avLst>
                <a:gd name="adj" fmla="val 42210"/>
              </a:avLst>
            </a:prstGeom>
            <a:solidFill>
              <a:srgbClr val="FF0000"/>
            </a:solidFill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C76F525C-F4EE-ACE9-BD63-23F74A330467}"/>
              </a:ext>
            </a:extLst>
          </p:cNvPr>
          <p:cNvGrpSpPr/>
          <p:nvPr/>
        </p:nvGrpSpPr>
        <p:grpSpPr>
          <a:xfrm>
            <a:off x="9182355" y="4180041"/>
            <a:ext cx="691183" cy="377952"/>
            <a:chOff x="9182355" y="4180041"/>
            <a:chExt cx="691183" cy="377952"/>
          </a:xfrm>
        </p:grpSpPr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DC9A1CE6-56BA-BEB6-FA4A-E9373C3F21B5}"/>
                </a:ext>
              </a:extLst>
            </p:cNvPr>
            <p:cNvCxnSpPr>
              <a:cxnSpLocks/>
              <a:stCxn id="44" idx="0"/>
              <a:endCxn id="15" idx="2"/>
            </p:cNvCxnSpPr>
            <p:nvPr/>
          </p:nvCxnSpPr>
          <p:spPr>
            <a:xfrm flipH="1" flipV="1">
              <a:off x="9182355" y="4180041"/>
              <a:ext cx="691183" cy="377952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十字形 92">
              <a:extLst>
                <a:ext uri="{FF2B5EF4-FFF2-40B4-BE49-F238E27FC236}">
                  <a16:creationId xmlns:a16="http://schemas.microsoft.com/office/drawing/2014/main" id="{19B17904-F574-5B0E-0AEB-503BA4B48504}"/>
                </a:ext>
              </a:extLst>
            </p:cNvPr>
            <p:cNvSpPr/>
            <p:nvPr/>
          </p:nvSpPr>
          <p:spPr>
            <a:xfrm rot="2731204">
              <a:off x="9366942" y="4207530"/>
              <a:ext cx="249057" cy="249057"/>
            </a:xfrm>
            <a:prstGeom prst="plus">
              <a:avLst>
                <a:gd name="adj" fmla="val 42210"/>
              </a:avLst>
            </a:prstGeom>
            <a:solidFill>
              <a:srgbClr val="FF0000"/>
            </a:solidFill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97" name="表格 96">
            <a:extLst>
              <a:ext uri="{FF2B5EF4-FFF2-40B4-BE49-F238E27FC236}">
                <a16:creationId xmlns:a16="http://schemas.microsoft.com/office/drawing/2014/main" id="{8863B133-F66D-DAD9-23BD-9823EA4AC5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415767"/>
              </p:ext>
            </p:extLst>
          </p:nvPr>
        </p:nvGraphicFramePr>
        <p:xfrm>
          <a:off x="1020" y="0"/>
          <a:ext cx="590233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3">
                  <a:extLst>
                    <a:ext uri="{9D8B030D-6E8A-4147-A177-3AD203B41FA5}">
                      <a16:colId xmlns:a16="http://schemas.microsoft.com/office/drawing/2014/main" val="2724871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0502325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5523798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9535160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77962301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19891558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450874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90379533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0562840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93853311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6504925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06441342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74195476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8953977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4269489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80688779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3898539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4614926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7907978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0099391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7337411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2894903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193163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22235458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5180170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158433886"/>
                    </a:ext>
                  </a:extLst>
                </a:gridCol>
              </a:tblGrid>
              <a:tr h="1521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625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24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4" grpId="0" animBg="1"/>
      <p:bldP spid="67" grpId="0"/>
      <p:bldP spid="69" grpId="0" animBg="1"/>
      <p:bldP spid="7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A387E-5354-91A6-A826-057A20D17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4F4E04DF-00CC-E534-7E94-DDD7783A77AF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GB" b="1" dirty="0">
                <a:latin typeface="Garamond" panose="02020404030301010803" pitchFamily="18" charset="0"/>
              </a:rPr>
              <a:t>TFZPP gallery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0D5FEC2-7EE8-A955-6572-30CD5AE2F5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" name="图片 80" descr="形状&#10;&#10;AI 生成的内容可能不正确。">
            <a:extLst>
              <a:ext uri="{FF2B5EF4-FFF2-40B4-BE49-F238E27FC236}">
                <a16:creationId xmlns:a16="http://schemas.microsoft.com/office/drawing/2014/main" id="{16791156-6D91-9938-EC8E-5DBC5514F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970" y="106592"/>
            <a:ext cx="5073633" cy="4045532"/>
          </a:xfrm>
          <a:prstGeom prst="rect">
            <a:avLst/>
          </a:prstGeom>
        </p:spPr>
      </p:pic>
      <p:sp>
        <p:nvSpPr>
          <p:cNvPr id="82" name="文本框 81">
            <a:extLst>
              <a:ext uri="{FF2B5EF4-FFF2-40B4-BE49-F238E27FC236}">
                <a16:creationId xmlns:a16="http://schemas.microsoft.com/office/drawing/2014/main" id="{53BD55E0-201C-0D50-9EB9-DEFA2BFDA20B}"/>
              </a:ext>
            </a:extLst>
          </p:cNvPr>
          <p:cNvSpPr txBox="1"/>
          <p:nvPr/>
        </p:nvSpPr>
        <p:spPr>
          <a:xfrm>
            <a:off x="0" y="6688723"/>
            <a:ext cx="408680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https://thenounproject.com/icon/photo-gallery-17840/</a:t>
            </a:r>
          </a:p>
        </p:txBody>
      </p:sp>
      <p:graphicFrame>
        <p:nvGraphicFramePr>
          <p:cNvPr id="83" name="表格 82">
            <a:extLst>
              <a:ext uri="{FF2B5EF4-FFF2-40B4-BE49-F238E27FC236}">
                <a16:creationId xmlns:a16="http://schemas.microsoft.com/office/drawing/2014/main" id="{912870BE-170A-ADBF-5F72-5F3E0663DF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300165"/>
              </p:ext>
            </p:extLst>
          </p:nvPr>
        </p:nvGraphicFramePr>
        <p:xfrm>
          <a:off x="0" y="0"/>
          <a:ext cx="590233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3">
                  <a:extLst>
                    <a:ext uri="{9D8B030D-6E8A-4147-A177-3AD203B41FA5}">
                      <a16:colId xmlns:a16="http://schemas.microsoft.com/office/drawing/2014/main" val="2724871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0502325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5523798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9535160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77962301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19891558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450874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90379533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0562840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93853311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6504925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06441342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74195476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8953977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4269489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80688779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3898539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4614926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7907978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0099391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7337411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2894903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193163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22235458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5180170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158433886"/>
                    </a:ext>
                  </a:extLst>
                </a:gridCol>
              </a:tblGrid>
              <a:tr h="1521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625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901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9E1E9-62CE-BCB8-B297-CEFF16DB1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23A8FE-4F16-91DC-357F-7A4FC37C3F9B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zh-CN" sz="5400" b="1" dirty="0">
                <a:latin typeface="Garamond" panose="02020404030301010803" pitchFamily="18" charset="0"/>
                <a:cs typeface="Arial" panose="020B0604020202020204" pitchFamily="34" charset="0"/>
              </a:rPr>
              <a:t>Finding a prime</a:t>
            </a:r>
            <a:endParaRPr lang="zh-CN" altLang="en-US" sz="5400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DDEDF02F-66FB-625E-3A60-E53839864E71}"/>
                  </a:ext>
                </a:extLst>
              </p:cNvPr>
              <p:cNvSpPr txBox="1"/>
              <p:nvPr/>
            </p:nvSpPr>
            <p:spPr>
              <a:xfrm>
                <a:off x="1242867" y="3079312"/>
                <a:ext cx="3459786" cy="193899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b="1" dirty="0">
                    <a:latin typeface="Garamond" panose="02020404030301010803" pitchFamily="18" charset="0"/>
                  </a:rPr>
                  <a:t>Bertrand-Chebyshev</a:t>
                </a:r>
              </a:p>
              <a:p>
                <a:r>
                  <a:rPr lang="en-GB" sz="2400" b="1" u="sng" dirty="0">
                    <a:latin typeface="Garamond" panose="02020404030301010803" pitchFamily="18" charset="0"/>
                  </a:rPr>
                  <a:t>Input:</a:t>
                </a:r>
                <a:r>
                  <a:rPr lang="en-GB" sz="2400" dirty="0">
                    <a:latin typeface="Garamond" panose="02020404030301010803" pitchFamily="18" charset="0"/>
                  </a:rPr>
                  <a:t> a positive integer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br>
                  <a:rPr lang="en-US" sz="2400" dirty="0">
                    <a:latin typeface="Garamond" panose="02020404030301010803" pitchFamily="18" charset="0"/>
                  </a:rPr>
                </a:br>
                <a:r>
                  <a:rPr lang="en-GB" sz="2000" dirty="0">
                    <a:latin typeface="Garamond" panose="02020404030301010803" pitchFamily="18" charset="0"/>
                  </a:rPr>
                  <a:t>(represented in </a:t>
                </a:r>
                <a:r>
                  <a:rPr lang="en-GB" sz="2000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binary</a:t>
                </a:r>
                <a:r>
                  <a:rPr lang="en-GB" sz="2000" dirty="0">
                    <a:latin typeface="Garamond" panose="02020404030301010803" pitchFamily="18" charset="0"/>
                  </a:rPr>
                  <a:t>)</a:t>
                </a:r>
                <a:endParaRPr lang="en-GB" sz="2400" dirty="0">
                  <a:latin typeface="Garamond" panose="02020404030301010803" pitchFamily="18" charset="0"/>
                </a:endParaRPr>
              </a:p>
              <a:p>
                <a:r>
                  <a:rPr lang="en-GB" sz="2400" b="1" u="sng" dirty="0">
                    <a:latin typeface="Garamond" panose="02020404030301010803" pitchFamily="18" charset="0"/>
                  </a:rPr>
                  <a:t>Output:</a:t>
                </a:r>
                <a:r>
                  <a:rPr lang="en-GB" sz="2400" dirty="0">
                    <a:latin typeface="Garamond" panose="02020404030301010803" pitchFamily="18" charset="0"/>
                  </a:rPr>
                  <a:t> a prime number between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GB" sz="24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DDEDF02F-66FB-625E-3A60-E53839864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867" y="3079312"/>
                <a:ext cx="3459786" cy="19389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对话气泡: 圆角矩形 8">
            <a:extLst>
              <a:ext uri="{FF2B5EF4-FFF2-40B4-BE49-F238E27FC236}">
                <a16:creationId xmlns:a16="http://schemas.microsoft.com/office/drawing/2014/main" id="{0AC8B78C-3177-CDFD-90F9-30DBA93DA0C9}"/>
              </a:ext>
            </a:extLst>
          </p:cNvPr>
          <p:cNvSpPr/>
          <p:nvPr/>
        </p:nvSpPr>
        <p:spPr>
          <a:xfrm>
            <a:off x="146655" y="1808611"/>
            <a:ext cx="2682270" cy="1077218"/>
          </a:xfrm>
          <a:prstGeom prst="wedgeRoundRectCallout">
            <a:avLst>
              <a:gd name="adj1" fmla="val 25824"/>
              <a:gd name="adj2" fmla="val 82326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Garamond" panose="02020404030301010803" pitchFamily="18" charset="0"/>
              </a:rPr>
              <a:t>Joseph Bertrand (1845): Conjectured that such a prime always exists</a:t>
            </a:r>
          </a:p>
        </p:txBody>
      </p:sp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id="{B749D76D-885D-DFBC-990B-555848A6E8E9}"/>
              </a:ext>
            </a:extLst>
          </p:cNvPr>
          <p:cNvSpPr/>
          <p:nvPr/>
        </p:nvSpPr>
        <p:spPr>
          <a:xfrm>
            <a:off x="2972760" y="2109816"/>
            <a:ext cx="3251401" cy="646330"/>
          </a:xfrm>
          <a:prstGeom prst="wedgeRoundRectCallout">
            <a:avLst>
              <a:gd name="adj1" fmla="val -35196"/>
              <a:gd name="adj2" fmla="val 119873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latin typeface="Garamond" panose="02020404030301010803" pitchFamily="18" charset="0"/>
              </a:rPr>
              <a:t>Pafnuty</a:t>
            </a:r>
            <a:r>
              <a:rPr lang="en-GB" sz="2000" dirty="0">
                <a:latin typeface="Garamond" panose="02020404030301010803" pitchFamily="18" charset="0"/>
              </a:rPr>
              <a:t> Chebyshev (1852): Proved Bertrand’s conjecture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对话气泡: 圆角矩形 20">
                <a:extLst>
                  <a:ext uri="{FF2B5EF4-FFF2-40B4-BE49-F238E27FC236}">
                    <a16:creationId xmlns:a16="http://schemas.microsoft.com/office/drawing/2014/main" id="{DB4CDBF9-7CE2-6A08-B7EE-CDF8F9086028}"/>
                  </a:ext>
                </a:extLst>
              </p:cNvPr>
              <p:cNvSpPr/>
              <p:nvPr/>
            </p:nvSpPr>
            <p:spPr>
              <a:xfrm>
                <a:off x="411484" y="5158733"/>
                <a:ext cx="2869781" cy="961862"/>
              </a:xfrm>
              <a:prstGeom prst="wedgeRoundRectCallout">
                <a:avLst>
                  <a:gd name="adj1" fmla="val -35000"/>
                  <a:gd name="adj2" fmla="val 15099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Garamond" panose="02020404030301010803" pitchFamily="18" charset="0"/>
                  </a:rPr>
                  <a:t>Hadamard, Poussin </a:t>
                </a:r>
                <a:r>
                  <a:rPr lang="en-GB" dirty="0">
                    <a:latin typeface="Garamond" panose="02020404030301010803" pitchFamily="18" charset="0"/>
                  </a:rPr>
                  <a:t>(1896): the Prime Number Theorem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/</m:t>
                      </m:r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</m:oMath>
                  </m:oMathPara>
                </a14:m>
                <a:endParaRPr lang="en-GB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21" name="对话气泡: 圆角矩形 20">
                <a:extLst>
                  <a:ext uri="{FF2B5EF4-FFF2-40B4-BE49-F238E27FC236}">
                    <a16:creationId xmlns:a16="http://schemas.microsoft.com/office/drawing/2014/main" id="{DB4CDBF9-7CE2-6A08-B7EE-CDF8F90860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4" y="5158733"/>
                <a:ext cx="2869781" cy="961862"/>
              </a:xfrm>
              <a:prstGeom prst="wedgeRoundRectCallout">
                <a:avLst>
                  <a:gd name="adj1" fmla="val -35000"/>
                  <a:gd name="adj2" fmla="val 15099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CB2CFB1-0D91-E568-DCE4-D2263A9825D0}"/>
                  </a:ext>
                </a:extLst>
              </p:cNvPr>
              <p:cNvSpPr txBox="1"/>
              <p:nvPr/>
            </p:nvSpPr>
            <p:spPr>
              <a:xfrm>
                <a:off x="1704073" y="6120595"/>
                <a:ext cx="42469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Garamond" panose="02020404030301010803" pitchFamily="18" charset="0"/>
                  </a:rPr>
                  <a:t>There are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func>
                          <m:func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func>
                      </m:e>
                    </m:d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 primes between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, so </a:t>
                </a:r>
                <a:r>
                  <a:rPr lang="en-GB" b="1" dirty="0">
                    <a:latin typeface="Garamond" panose="02020404030301010803" pitchFamily="18" charset="0"/>
                  </a:rPr>
                  <a:t>Bertrand-Chebyshev</a:t>
                </a:r>
                <a:r>
                  <a:rPr lang="en-GB" dirty="0">
                    <a:latin typeface="Garamond" panose="02020404030301010803" pitchFamily="18" charset="0"/>
                  </a:rPr>
                  <a:t> is in </a:t>
                </a:r>
                <a14:m>
                  <m:oMath xmlns:m="http://schemas.openxmlformats.org/officeDocument/2006/math">
                    <m:r>
                      <a:rPr lang="en-GB" b="1" i="0" smtClean="0">
                        <a:latin typeface="Cambria Math" panose="02040503050406030204" pitchFamily="18" charset="0"/>
                      </a:rPr>
                      <m:t>𝐓𝐅𝐙𝐏𝐏</m:t>
                    </m:r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CB2CFB1-0D91-E568-DCE4-D2263A982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073" y="6120595"/>
                <a:ext cx="4246984" cy="646331"/>
              </a:xfrm>
              <a:prstGeom prst="rect">
                <a:avLst/>
              </a:prstGeom>
              <a:blipFill>
                <a:blip r:embed="rId5"/>
                <a:stretch>
                  <a:fillRect l="-1293" t="-3774" r="-1724" b="-150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6BEEEE29-7EB2-56D8-0BCC-193CA337F14D}"/>
                  </a:ext>
                </a:extLst>
              </p:cNvPr>
              <p:cNvSpPr txBox="1"/>
              <p:nvPr/>
            </p:nvSpPr>
            <p:spPr>
              <a:xfrm>
                <a:off x="6337185" y="1844018"/>
                <a:ext cx="5764109" cy="101566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latin typeface="Garamond" panose="02020404030301010803" pitchFamily="18" charset="0"/>
                  </a:rPr>
                  <a:t>Q: Is there an unconditional deterministic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polylog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-time algorithm for </a:t>
                </a:r>
                <a:r>
                  <a:rPr lang="en-GB" sz="2000" b="1" dirty="0">
                    <a:latin typeface="Garamond" panose="02020404030301010803" pitchFamily="18" charset="0"/>
                  </a:rPr>
                  <a:t>Bertrand-Chebyshev</a:t>
                </a:r>
                <a:r>
                  <a:rPr lang="en-GB" sz="2000" dirty="0">
                    <a:latin typeface="Garamond" panose="02020404030301010803" pitchFamily="18" charset="0"/>
                  </a:rPr>
                  <a:t>?</a:t>
                </a:r>
                <a:br>
                  <a:rPr lang="en-GB" sz="2000" dirty="0">
                    <a:latin typeface="Garamond" panose="02020404030301010803" pitchFamily="18" charset="0"/>
                  </a:rPr>
                </a:br>
                <a:r>
                  <a:rPr lang="en-GB" sz="2000" dirty="0">
                    <a:latin typeface="Garamond" panose="02020404030301010803" pitchFamily="18" charset="0"/>
                  </a:rPr>
                  <a:t>(</a:t>
                </a:r>
                <a:r>
                  <a:rPr lang="en-GB" sz="2000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Polymath 4</a:t>
                </a:r>
                <a:r>
                  <a:rPr lang="en-GB" sz="2000" dirty="0">
                    <a:latin typeface="Garamond" panose="02020404030301010803" pitchFamily="18" charset="0"/>
                  </a:rPr>
                  <a:t> project: Tao, Gowers, …)</a:t>
                </a: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6BEEEE29-7EB2-56D8-0BCC-193CA337F1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7185" y="1844018"/>
                <a:ext cx="5764109" cy="10156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对话气泡: 圆角矩形 25">
                <a:extLst>
                  <a:ext uri="{FF2B5EF4-FFF2-40B4-BE49-F238E27FC236}">
                    <a16:creationId xmlns:a16="http://schemas.microsoft.com/office/drawing/2014/main" id="{8F0624A7-7496-6837-80DC-B6DB67A0EE00}"/>
                  </a:ext>
                </a:extLst>
              </p:cNvPr>
              <p:cNvSpPr/>
              <p:nvPr/>
            </p:nvSpPr>
            <p:spPr>
              <a:xfrm>
                <a:off x="7297557" y="2965998"/>
                <a:ext cx="3331028" cy="829165"/>
              </a:xfrm>
              <a:prstGeom prst="wedgeRoundRectCallout">
                <a:avLst>
                  <a:gd name="adj1" fmla="val -66048"/>
                  <a:gd name="adj2" fmla="val 53967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2000" dirty="0">
                    <a:latin typeface="Garamond" panose="02020404030301010803" pitchFamily="18" charset="0"/>
                  </a:rPr>
                  <a:t>The best time bound we know is roughly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rad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[LO’87]…</a:t>
                </a:r>
              </a:p>
            </p:txBody>
          </p:sp>
        </mc:Choice>
        <mc:Fallback xmlns="">
          <p:sp>
            <p:nvSpPr>
              <p:cNvPr id="26" name="对话气泡: 圆角矩形 25">
                <a:extLst>
                  <a:ext uri="{FF2B5EF4-FFF2-40B4-BE49-F238E27FC236}">
                    <a16:creationId xmlns:a16="http://schemas.microsoft.com/office/drawing/2014/main" id="{8F0624A7-7496-6837-80DC-B6DB67A0EE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7557" y="2965998"/>
                <a:ext cx="3331028" cy="829165"/>
              </a:xfrm>
              <a:prstGeom prst="wedgeRoundRectCallout">
                <a:avLst>
                  <a:gd name="adj1" fmla="val -66048"/>
                  <a:gd name="adj2" fmla="val 53967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D0BD708F-FE48-0CC1-6894-15CB69E0380C}"/>
                  </a:ext>
                </a:extLst>
              </p:cNvPr>
              <p:cNvSpPr txBox="1"/>
              <p:nvPr/>
            </p:nvSpPr>
            <p:spPr>
              <a:xfrm>
                <a:off x="7213753" y="3922668"/>
                <a:ext cx="3498637" cy="70788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latin typeface="Garamond" panose="02020404030301010803" pitchFamily="18" charset="0"/>
                  </a:rPr>
                  <a:t>Q: What’s the position of </a:t>
                </a:r>
                <a:r>
                  <a:rPr lang="en-GB" sz="2000" b="1" dirty="0">
                    <a:latin typeface="Garamond" panose="02020404030301010803" pitchFamily="18" charset="0"/>
                  </a:rPr>
                  <a:t>Bertrand-Chebyshev</a:t>
                </a:r>
                <a:r>
                  <a:rPr lang="en-GB" sz="2000" dirty="0">
                    <a:latin typeface="Garamond" panose="02020404030301010803" pitchFamily="18" charset="0"/>
                  </a:rPr>
                  <a:t> in </a:t>
                </a:r>
                <a14:m>
                  <m:oMath xmlns:m="http://schemas.openxmlformats.org/officeDocument/2006/math">
                    <m:r>
                      <a:rPr lang="en-GB" sz="2000" b="1" i="0" smtClean="0">
                        <a:latin typeface="Cambria Math" panose="02040503050406030204" pitchFamily="18" charset="0"/>
                      </a:rPr>
                      <m:t>𝐓𝐅𝐍𝐏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D0BD708F-FE48-0CC1-6894-15CB69E03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753" y="3922668"/>
                <a:ext cx="3498637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对话气泡: 圆角矩形 27">
                <a:extLst>
                  <a:ext uri="{FF2B5EF4-FFF2-40B4-BE49-F238E27FC236}">
                    <a16:creationId xmlns:a16="http://schemas.microsoft.com/office/drawing/2014/main" id="{CBEE0FC0-07F2-CC2C-CBDF-01FDFDC1B453}"/>
                  </a:ext>
                </a:extLst>
              </p:cNvPr>
              <p:cNvSpPr/>
              <p:nvPr/>
            </p:nvSpPr>
            <p:spPr>
              <a:xfrm>
                <a:off x="7354444" y="4761955"/>
                <a:ext cx="3746943" cy="1553305"/>
              </a:xfrm>
              <a:prstGeom prst="wedgeRoundRectCallout">
                <a:avLst>
                  <a:gd name="adj1" fmla="val -66895"/>
                  <a:gd name="adj2" fmla="val -49318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altLang="zh-CN" sz="2000" dirty="0">
                    <a:latin typeface="Garamond" panose="02020404030301010803" pitchFamily="18" charset="0"/>
                  </a:rPr>
                  <a:t>Best upper bounds:</a:t>
                </a:r>
                <a:endParaRPr lang="en-GB" altLang="zh-CN" sz="2000" b="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altLang="zh-CN" sz="2000" i="0">
                            <a:latin typeface="Garamond" panose="02020404030301010803" pitchFamily="18" charset="0"/>
                          </a:rPr>
                          <m:t>Lossy</m:t>
                        </m:r>
                        <m:r>
                          <m:rPr>
                            <m:nor/>
                          </m:rPr>
                          <a:rPr lang="en-GB" altLang="zh-CN" sz="2000" i="0">
                            <a:latin typeface="Garamond" panose="02020404030301010803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GB" altLang="zh-CN" sz="2000" i="0">
                            <a:latin typeface="Garamond" panose="02020404030301010803" pitchFamily="18" charset="0"/>
                          </a:rPr>
                          <m:t>Code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GB" altLang="zh-CN" sz="2000" b="0" i="0" smtClean="0">
                            <a:latin typeface="Cambria Math" panose="02040503050406030204" pitchFamily="18" charset="0"/>
                          </a:rPr>
                          <m:t>FACTORING</m:t>
                        </m:r>
                      </m:sup>
                    </m:sSup>
                  </m:oMath>
                </a14:m>
                <a:br>
                  <a:rPr lang="en-GB" sz="2000" dirty="0">
                    <a:latin typeface="Garamond" panose="02020404030301010803" pitchFamily="18" charset="0"/>
                  </a:rPr>
                </a:br>
                <a:r>
                  <a:rPr lang="en-GB" sz="1600" dirty="0">
                    <a:latin typeface="Garamond" panose="02020404030301010803" pitchFamily="18" charset="0"/>
                  </a:rPr>
                  <a:t>[PWW’88, Korten’22]</a:t>
                </a:r>
                <a:endParaRPr lang="en-GB" sz="2000" dirty="0">
                  <a:latin typeface="Garamond" panose="02020404030301010803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altLang="zh-CN" sz="2000">
                            <a:latin typeface="Garamond" panose="02020404030301010803" pitchFamily="18" charset="0"/>
                          </a:rPr>
                          <m:t>Lossy</m:t>
                        </m:r>
                        <m:r>
                          <m:rPr>
                            <m:nor/>
                          </m:rPr>
                          <a:rPr lang="en-GB" altLang="zh-CN" sz="2000" b="0" i="0" smtClean="0">
                            <a:latin typeface="Garamond" panose="02020404030301010803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GB" altLang="zh-CN" sz="2000">
                            <a:latin typeface="Garamond" panose="02020404030301010803" pitchFamily="18" charset="0"/>
                          </a:rPr>
                          <m:t>Code</m:t>
                        </m:r>
                      </m:e>
                      <m:sup>
                        <m:r>
                          <a:rPr lang="en-GB" altLang="zh-CN" sz="2000" b="1" i="0" smtClean="0">
                            <a:latin typeface="Cambria Math" panose="02040503050406030204" pitchFamily="18" charset="0"/>
                          </a:rPr>
                          <m:t>𝐏𝐏𝐀</m:t>
                        </m:r>
                      </m:sup>
                    </m:sSup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under GRH</a:t>
                </a:r>
                <a:br>
                  <a:rPr lang="en-GB" sz="2000" dirty="0">
                    <a:latin typeface="Garamond" panose="02020404030301010803" pitchFamily="18" charset="0"/>
                  </a:rPr>
                </a:br>
                <a:r>
                  <a:rPr lang="en-GB" sz="1600" dirty="0">
                    <a:latin typeface="Garamond" panose="02020404030301010803" pitchFamily="18" charset="0"/>
                  </a:rPr>
                  <a:t>[Jeřábek’16, GL’25]</a:t>
                </a:r>
              </a:p>
            </p:txBody>
          </p:sp>
        </mc:Choice>
        <mc:Fallback xmlns="">
          <p:sp>
            <p:nvSpPr>
              <p:cNvPr id="28" name="对话气泡: 圆角矩形 27">
                <a:extLst>
                  <a:ext uri="{FF2B5EF4-FFF2-40B4-BE49-F238E27FC236}">
                    <a16:creationId xmlns:a16="http://schemas.microsoft.com/office/drawing/2014/main" id="{CBEE0FC0-07F2-CC2C-CBDF-01FDFDC1B4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444" y="4761955"/>
                <a:ext cx="3746943" cy="1553305"/>
              </a:xfrm>
              <a:prstGeom prst="wedgeRoundRectCallout">
                <a:avLst>
                  <a:gd name="adj1" fmla="val -66895"/>
                  <a:gd name="adj2" fmla="val -49318"/>
                  <a:gd name="adj3" fmla="val 16667"/>
                </a:avLst>
              </a:prstGeom>
              <a:blipFill>
                <a:blip r:embed="rId9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434" name="Picture 2" descr="emoji-timeline">
            <a:extLst>
              <a:ext uri="{FF2B5EF4-FFF2-40B4-BE49-F238E27FC236}">
                <a16:creationId xmlns:a16="http://schemas.microsoft.com/office/drawing/2014/main" id="{00DAEBA3-45DA-6494-B08A-7DDFE9E1F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203" y="3585218"/>
            <a:ext cx="1524000" cy="152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98249DA-A200-5705-897B-091E5A235BD6}"/>
                  </a:ext>
                </a:extLst>
              </p:cNvPr>
              <p:cNvSpPr txBox="1"/>
              <p:nvPr/>
            </p:nvSpPr>
            <p:spPr>
              <a:xfrm>
                <a:off x="9494745" y="6315260"/>
                <a:ext cx="24352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latin typeface="Garamond" panose="02020404030301010803" pitchFamily="18" charset="0"/>
                  </a:rPr>
                  <a:t>Even when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GB" sz="1400" dirty="0">
                    <a:latin typeface="Garamond" panose="02020404030301010803" pitchFamily="18" charset="0"/>
                  </a:rPr>
                  <a:t> is replaced by something much bigger…</a:t>
                </a: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98249DA-A200-5705-897B-091E5A235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745" y="6315260"/>
                <a:ext cx="2435289" cy="523220"/>
              </a:xfrm>
              <a:prstGeom prst="rect">
                <a:avLst/>
              </a:prstGeom>
              <a:blipFill>
                <a:blip r:embed="rId11"/>
                <a:stretch>
                  <a:fillRect l="-752" t="-2326" b="-104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0" name="表格 29">
            <a:extLst>
              <a:ext uri="{FF2B5EF4-FFF2-40B4-BE49-F238E27FC236}">
                <a16:creationId xmlns:a16="http://schemas.microsoft.com/office/drawing/2014/main" id="{B452ED2C-00D6-40DC-DB8F-A6BF6D2DB5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086247"/>
              </p:ext>
            </p:extLst>
          </p:nvPr>
        </p:nvGraphicFramePr>
        <p:xfrm>
          <a:off x="0" y="0"/>
          <a:ext cx="590233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3">
                  <a:extLst>
                    <a:ext uri="{9D8B030D-6E8A-4147-A177-3AD203B41FA5}">
                      <a16:colId xmlns:a16="http://schemas.microsoft.com/office/drawing/2014/main" val="2724871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0502325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5523798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9535160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77962301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19891558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450874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90379533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0562840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93853311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6504925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06441342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74195476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8953977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4269489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80688779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3898539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4614926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7907978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0099391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7337411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2894903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193163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22235458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5180170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158433886"/>
                    </a:ext>
                  </a:extLst>
                </a:gridCol>
              </a:tblGrid>
              <a:tr h="1521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625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268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1" grpId="0" animBg="1"/>
      <p:bldP spid="21" grpId="0" animBg="1"/>
      <p:bldP spid="22" grpId="0"/>
      <p:bldP spid="24" grpId="0" animBg="1"/>
      <p:bldP spid="26" grpId="0" animBg="1"/>
      <p:bldP spid="27" grpId="0" animBg="1"/>
      <p:bldP spid="28" grpId="0" animBg="1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350BE-E011-BB2E-CB5D-4AF4D8670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emoji-timeline">
            <a:extLst>
              <a:ext uri="{FF2B5EF4-FFF2-40B4-BE49-F238E27FC236}">
                <a16:creationId xmlns:a16="http://schemas.microsoft.com/office/drawing/2014/main" id="{AD09F342-B4C3-9755-DB6B-542F8195C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461" y="4062228"/>
            <a:ext cx="1524000" cy="152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emoji-timeline">
            <a:extLst>
              <a:ext uri="{FF2B5EF4-FFF2-40B4-BE49-F238E27FC236}">
                <a16:creationId xmlns:a16="http://schemas.microsoft.com/office/drawing/2014/main" id="{C8F092DD-0B62-67F1-6E92-8CB9A340E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461" y="4062228"/>
            <a:ext cx="1524000" cy="152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C0DDA67-70B1-B44F-759E-A34A98A4BC4F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zh-CN" sz="5400" b="1" dirty="0">
                <a:latin typeface="Garamond" panose="02020404030301010803" pitchFamily="18" charset="0"/>
                <a:cs typeface="Arial" panose="020B0604020202020204" pitchFamily="34" charset="0"/>
              </a:rPr>
              <a:t>Refuting a circuit</a:t>
            </a:r>
            <a:endParaRPr lang="zh-CN" altLang="en-US" sz="5400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FC48725-CC2A-4AC8-4DF0-84004780C586}"/>
                  </a:ext>
                </a:extLst>
              </p:cNvPr>
              <p:cNvSpPr txBox="1"/>
              <p:nvPr/>
            </p:nvSpPr>
            <p:spPr>
              <a:xfrm>
                <a:off x="838200" y="4409161"/>
                <a:ext cx="4050917" cy="201029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0" dirty="0" smtClean="0">
                          <a:latin typeface="Cambria Math" panose="02040503050406030204" pitchFamily="18" charset="0"/>
                        </a:rPr>
                        <m:t>𝐌𝐀𝐉</m:t>
                      </m:r>
                      <m:r>
                        <a:rPr lang="en-GB" sz="2800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2800" b="0" i="0" dirty="0" smtClean="0">
                          <a:latin typeface="Cambria Math" panose="02040503050406030204" pitchFamily="18" charset="0"/>
                        </a:rPr>
                        <m:t>vs</m:t>
                      </m:r>
                      <m:r>
                        <a:rPr lang="en-GB" sz="2800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sz="2800" b="1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1" i="0" dirty="0" smtClean="0">
                              <a:latin typeface="Cambria Math" panose="02040503050406030204" pitchFamily="18" charset="0"/>
                            </a:rPr>
                            <m:t>𝐀𝐂</m:t>
                          </m:r>
                        </m:e>
                        <m:sup>
                          <m:r>
                            <a:rPr lang="en-GB" sz="2800" b="1" i="1" dirty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GB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1" i="1" dirty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</m:oMath>
                  </m:oMathPara>
                </a14:m>
                <a:endParaRPr lang="en-GB" sz="2800" b="1" dirty="0">
                  <a:latin typeface="Garamond" panose="02020404030301010803" pitchFamily="18" charset="0"/>
                </a:endParaRPr>
              </a:p>
              <a:p>
                <a:r>
                  <a:rPr lang="en-GB" sz="2400" b="1" u="sng" dirty="0">
                    <a:latin typeface="Garamond" panose="02020404030301010803" pitchFamily="18" charset="0"/>
                  </a:rPr>
                  <a:t>Input:</a:t>
                </a:r>
                <a:r>
                  <a:rPr lang="en-GB" sz="2400" dirty="0">
                    <a:latin typeface="Garamond" panose="02020404030301010803" pitchFamily="18" charset="0"/>
                  </a:rPr>
                  <a:t> a small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𝐀𝐂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circuit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claiming to compute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MAJ</m:t>
                    </m:r>
                  </m:oMath>
                </a14:m>
                <a:endParaRPr lang="en-GB" sz="2400" dirty="0">
                  <a:latin typeface="Garamond" panose="02020404030301010803" pitchFamily="18" charset="0"/>
                </a:endParaRPr>
              </a:p>
              <a:p>
                <a:r>
                  <a:rPr lang="en-GB" sz="2400" b="1" u="sng" dirty="0">
                    <a:latin typeface="Garamond" panose="02020404030301010803" pitchFamily="18" charset="0"/>
                  </a:rPr>
                  <a:t>Output:</a:t>
                </a:r>
                <a:r>
                  <a:rPr lang="en-GB" sz="2400" dirty="0">
                    <a:latin typeface="Garamond" panose="02020404030301010803" pitchFamily="18" charset="0"/>
                  </a:rPr>
                  <a:t> a bad input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such that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≠</m:t>
                      </m:r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MAJ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GB" sz="24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FC48725-CC2A-4AC8-4DF0-84004780C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409161"/>
                <a:ext cx="4050917" cy="20102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7B367BC-4E91-5D69-DF3F-5E3322318ACB}"/>
                  </a:ext>
                </a:extLst>
              </p:cNvPr>
              <p:cNvSpPr txBox="1"/>
              <p:nvPr/>
            </p:nvSpPr>
            <p:spPr>
              <a:xfrm>
                <a:off x="387445" y="2260743"/>
                <a:ext cx="4412213" cy="107721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2400" b="1" u="sng" dirty="0">
                    <a:latin typeface="Garamond" panose="02020404030301010803" pitchFamily="18" charset="0"/>
                  </a:rPr>
                  <a:t>Theorem</a:t>
                </a:r>
                <a:r>
                  <a:rPr lang="en-GB" sz="2400" b="1" dirty="0">
                    <a:latin typeface="Garamond" panose="02020404030301010803" pitchFamily="18" charset="0"/>
                  </a:rPr>
                  <a:t> </a:t>
                </a:r>
                <a:r>
                  <a:rPr lang="en-GB" sz="2000" dirty="0">
                    <a:latin typeface="Garamond" panose="02020404030301010803" pitchFamily="18" charset="0"/>
                  </a:rPr>
                  <a:t>(Razborov’87, Smolensky’87):</a:t>
                </a:r>
              </a:p>
              <a:p>
                <a:r>
                  <a:rPr lang="en-GB" sz="2000" b="0" dirty="0">
                    <a:latin typeface="Garamond" panose="02020404030301010803" pitchFamily="18" charset="0"/>
                  </a:rPr>
                  <a:t>Poly-size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1" i="0" smtClean="0">
                            <a:latin typeface="Cambria Math" panose="02040503050406030204" pitchFamily="18" charset="0"/>
                          </a:rPr>
                          <m:t>𝐀𝐂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circuits cannot compute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MAJ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(the Majority function).</a:t>
                </a: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7B367BC-4E91-5D69-DF3F-5E3322318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445" y="2260743"/>
                <a:ext cx="4412213" cy="10772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52E98AF-4690-D901-33FD-2423163625D4}"/>
                  </a:ext>
                </a:extLst>
              </p:cNvPr>
              <p:cNvSpPr txBox="1"/>
              <p:nvPr/>
            </p:nvSpPr>
            <p:spPr>
              <a:xfrm>
                <a:off x="1269222" y="3337961"/>
                <a:ext cx="39624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Garamond" panose="02020404030301010803" pitchFamily="18" charset="0"/>
                  </a:rPr>
                  <a:t>Actually,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MAJ</m:t>
                    </m:r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 is average-case hard against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0" smtClean="0">
                            <a:latin typeface="Cambria Math" panose="02040503050406030204" pitchFamily="18" charset="0"/>
                          </a:rPr>
                          <m:t>𝐀𝐂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, hence the problem below can be solved by looking at a random input </a:t>
                </a:r>
                <a:r>
                  <a:rPr lang="en-GB" dirty="0">
                    <a:latin typeface="Garamond" panose="02020404030301010803" pitchFamily="18" charset="0"/>
                    <a:sym typeface="Wingdings" panose="05000000000000000000" pitchFamily="2" charset="2"/>
                  </a:rPr>
                  <a:t></a:t>
                </a:r>
                <a:endParaRPr lang="en-GB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52E98AF-4690-D901-33FD-242316362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222" y="3337961"/>
                <a:ext cx="3962400" cy="923330"/>
              </a:xfrm>
              <a:prstGeom prst="rect">
                <a:avLst/>
              </a:prstGeom>
              <a:blipFill>
                <a:blip r:embed="rId7"/>
                <a:stretch>
                  <a:fillRect l="-1231" t="-3311" r="-923" b="-105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A52FFD89-0328-D4FC-76DC-FACF827CB33B}"/>
              </a:ext>
            </a:extLst>
          </p:cNvPr>
          <p:cNvSpPr txBox="1"/>
          <p:nvPr/>
        </p:nvSpPr>
        <p:spPr>
          <a:xfrm>
            <a:off x="7150142" y="1993787"/>
            <a:ext cx="4071185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>
                <a:latin typeface="Garamond" panose="02020404030301010803" pitchFamily="18" charset="0"/>
              </a:rPr>
              <a:t>Q: Can we solve this problem in deterministic polynomial time?</a:t>
            </a:r>
            <a:endParaRPr lang="en-GB" sz="2000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对话气泡: 圆角矩形 8">
                <a:extLst>
                  <a:ext uri="{FF2B5EF4-FFF2-40B4-BE49-F238E27FC236}">
                    <a16:creationId xmlns:a16="http://schemas.microsoft.com/office/drawing/2014/main" id="{D12B87B4-845B-6174-116F-9988DAC74EEE}"/>
                  </a:ext>
                </a:extLst>
              </p:cNvPr>
              <p:cNvSpPr/>
              <p:nvPr/>
            </p:nvSpPr>
            <p:spPr>
              <a:xfrm>
                <a:off x="7207300" y="3606510"/>
                <a:ext cx="4747304" cy="1048044"/>
              </a:xfrm>
              <a:prstGeom prst="wedgeRoundRectCallout">
                <a:avLst>
                  <a:gd name="adj1" fmla="val -61269"/>
                  <a:gd name="adj2" fmla="val -4792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2000" dirty="0">
                    <a:latin typeface="Garamond" panose="02020404030301010803" pitchFamily="18" charset="0"/>
                  </a:rPr>
                  <a:t>Razborov-Smolensky proved </a:t>
                </a:r>
                <a:r>
                  <a:rPr lang="en-GB" sz="2000" dirty="0" err="1">
                    <a:latin typeface="Garamond" panose="02020404030301010803" pitchFamily="18" charset="0"/>
                  </a:rPr>
                  <a:t>subexponential</a:t>
                </a:r>
                <a:r>
                  <a:rPr lang="en-GB" sz="2000" dirty="0">
                    <a:latin typeface="Garamond" panose="02020404030301010803" pitchFamily="18" charset="0"/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sSup>
                          <m:sSup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GB" sz="2000" b="0" dirty="0">
                    <a:latin typeface="Garamond" panose="02020404030301010803" pitchFamily="18" charset="0"/>
                  </a:rPr>
                  <a:t>) lower bounds, hence the brute force algorithm actually runs in quasi-poly time!</a:t>
                </a:r>
              </a:p>
            </p:txBody>
          </p:sp>
        </mc:Choice>
        <mc:Fallback xmlns="">
          <p:sp>
            <p:nvSpPr>
              <p:cNvPr id="9" name="对话气泡: 圆角矩形 8">
                <a:extLst>
                  <a:ext uri="{FF2B5EF4-FFF2-40B4-BE49-F238E27FC236}">
                    <a16:creationId xmlns:a16="http://schemas.microsoft.com/office/drawing/2014/main" id="{D12B87B4-845B-6174-116F-9988DAC74E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7300" y="3606510"/>
                <a:ext cx="4747304" cy="1048044"/>
              </a:xfrm>
              <a:prstGeom prst="wedgeRoundRectCallout">
                <a:avLst>
                  <a:gd name="adj1" fmla="val -61269"/>
                  <a:gd name="adj2" fmla="val -4792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F684BCE-F657-A6E7-AD10-483975C5D96B}"/>
                  </a:ext>
                </a:extLst>
              </p:cNvPr>
              <p:cNvSpPr txBox="1"/>
              <p:nvPr/>
            </p:nvSpPr>
            <p:spPr>
              <a:xfrm>
                <a:off x="8249095" y="4872025"/>
                <a:ext cx="3356811" cy="83099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latin typeface="Garamond" panose="02020404030301010803" pitchFamily="18" charset="0"/>
                  </a:rPr>
                  <a:t>Q: Where is this problem in the 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latin typeface="Cambria Math" panose="02040503050406030204" pitchFamily="18" charset="0"/>
                      </a:rPr>
                      <m:t>𝐓𝐅𝐍𝐏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hierarchy?</a:t>
                </a: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F684BCE-F657-A6E7-AD10-483975C5D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9095" y="4872025"/>
                <a:ext cx="3356811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id="{99546A1F-1A0A-37CD-1DA2-0268AD253F00}"/>
              </a:ext>
            </a:extLst>
          </p:cNvPr>
          <p:cNvSpPr/>
          <p:nvPr/>
        </p:nvSpPr>
        <p:spPr>
          <a:xfrm>
            <a:off x="7150142" y="5903077"/>
            <a:ext cx="3356810" cy="624104"/>
          </a:xfrm>
          <a:prstGeom prst="wedgeRoundRectCallout">
            <a:avLst>
              <a:gd name="adj1" fmla="val -53775"/>
              <a:gd name="adj2" fmla="val -111895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altLang="zh-CN" sz="2800" dirty="0">
                <a:latin typeface="Garamond" panose="02020404030301010803" pitchFamily="18" charset="0"/>
              </a:rPr>
              <a:t>Nothing is known. </a:t>
            </a:r>
            <a:r>
              <a:rPr lang="en-GB" altLang="zh-CN" sz="2800" dirty="0">
                <a:latin typeface="Garamond" panose="02020404030301010803" pitchFamily="18" charset="0"/>
                <a:sym typeface="Wingdings" panose="05000000000000000000" pitchFamily="2" charset="2"/>
              </a:rPr>
              <a:t></a:t>
            </a:r>
            <a:endParaRPr lang="en-GB" sz="2000" dirty="0">
              <a:latin typeface="Garamond" panose="02020404030301010803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AF44FC9-F1CE-65C6-398C-20429EAB0319}"/>
              </a:ext>
            </a:extLst>
          </p:cNvPr>
          <p:cNvSpPr txBox="1"/>
          <p:nvPr/>
        </p:nvSpPr>
        <p:spPr>
          <a:xfrm>
            <a:off x="7150143" y="2824784"/>
            <a:ext cx="45504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Garamond" panose="02020404030301010803" pitchFamily="18" charset="0"/>
              </a:rPr>
              <a:t>“</a:t>
            </a:r>
            <a:r>
              <a:rPr lang="en-GB" dirty="0" err="1">
                <a:latin typeface="Garamond" panose="02020404030301010803" pitchFamily="18" charset="0"/>
              </a:rPr>
              <a:t>Constructivize</a:t>
            </a:r>
            <a:r>
              <a:rPr lang="en-GB" dirty="0">
                <a:latin typeface="Garamond" panose="02020404030301010803" pitchFamily="18" charset="0"/>
              </a:rPr>
              <a:t>” / “witness” your lower bounds! </a:t>
            </a:r>
            <a:r>
              <a:rPr lang="en-GB" sz="1600" dirty="0">
                <a:latin typeface="Garamond" panose="02020404030301010803" pitchFamily="18" charset="0"/>
              </a:rPr>
              <a:t>(CJSW’21, CTW’23, PS’23)</a:t>
            </a:r>
            <a:endParaRPr lang="en-GB" dirty="0">
              <a:latin typeface="Garamond" panose="02020404030301010803" pitchFamily="18" charset="0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279D0C9-F55C-0433-4493-5E5DFEC07B18}"/>
              </a:ext>
            </a:extLst>
          </p:cNvPr>
          <p:cNvGrpSpPr/>
          <p:nvPr/>
        </p:nvGrpSpPr>
        <p:grpSpPr>
          <a:xfrm>
            <a:off x="4973216" y="1527542"/>
            <a:ext cx="1685552" cy="1763485"/>
            <a:chOff x="4973216" y="1527542"/>
            <a:chExt cx="1685552" cy="1763485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DDA74D1-D932-2A91-46BB-C1BC85D18527}"/>
                </a:ext>
              </a:extLst>
            </p:cNvPr>
            <p:cNvSpPr/>
            <p:nvPr/>
          </p:nvSpPr>
          <p:spPr>
            <a:xfrm>
              <a:off x="4973216" y="1527542"/>
              <a:ext cx="1685552" cy="17634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图片 19" descr="图示&#10;&#10;AI 生成的内容可能不正确。">
              <a:extLst>
                <a:ext uri="{FF2B5EF4-FFF2-40B4-BE49-F238E27FC236}">
                  <a16:creationId xmlns:a16="http://schemas.microsoft.com/office/drawing/2014/main" id="{DA1B6B34-4F76-5FE3-FCA6-7FD76D51E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30821" y="1578312"/>
              <a:ext cx="1570341" cy="1661944"/>
            </a:xfrm>
            <a:prstGeom prst="rect">
              <a:avLst/>
            </a:prstGeom>
          </p:spPr>
        </p:pic>
      </p:grpSp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4ABB8F71-CD0F-21EE-A6F2-5194215328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5184670"/>
              </p:ext>
            </p:extLst>
          </p:nvPr>
        </p:nvGraphicFramePr>
        <p:xfrm>
          <a:off x="0" y="0"/>
          <a:ext cx="590233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3">
                  <a:extLst>
                    <a:ext uri="{9D8B030D-6E8A-4147-A177-3AD203B41FA5}">
                      <a16:colId xmlns:a16="http://schemas.microsoft.com/office/drawing/2014/main" val="2724871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0502325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5523798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9535160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77962301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19891558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450874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90379533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0562840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93853311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6504925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06441342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74195476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8953977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4269489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80688779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3898539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4614926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7907978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0099391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7337411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2894903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193163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22235458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5180170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158433886"/>
                    </a:ext>
                  </a:extLst>
                </a:gridCol>
              </a:tblGrid>
              <a:tr h="1521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625373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B1A5BCE6-6760-E3EC-06C4-66BF87B0D17D}"/>
              </a:ext>
            </a:extLst>
          </p:cNvPr>
          <p:cNvSpPr txBox="1"/>
          <p:nvPr/>
        </p:nvSpPr>
        <p:spPr>
          <a:xfrm>
            <a:off x="0" y="6688723"/>
            <a:ext cx="61793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https://en.wikipedia.org/wiki/ACC0#/media/File:Diagram_of_an_ACC0_Circuit.svg</a:t>
            </a:r>
          </a:p>
        </p:txBody>
      </p:sp>
    </p:spTree>
    <p:extLst>
      <p:ext uri="{BB962C8B-B14F-4D97-AF65-F5344CB8AC3E}">
        <p14:creationId xmlns:p14="http://schemas.microsoft.com/office/powerpoint/2010/main" val="115879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  <p:bldP spid="8" grpId="0" animBg="1"/>
      <p:bldP spid="9" grpId="0" animBg="1"/>
      <p:bldP spid="10" grpId="0" animBg="1"/>
      <p:bldP spid="11" grpId="0" animBg="1"/>
      <p:bldP spid="1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E96D6-D983-58AF-8E30-06E7ED74A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052CFB-76DF-D765-2869-92DC6E630DF0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zh-CN" sz="5400" b="1" dirty="0">
                <a:latin typeface="Garamond" panose="02020404030301010803" pitchFamily="18" charset="0"/>
                <a:cs typeface="Arial" panose="020B0604020202020204" pitchFamily="34" charset="0"/>
              </a:rPr>
              <a:t>Walking along a binary tree</a:t>
            </a:r>
            <a:endParaRPr lang="zh-CN" altLang="en-US" sz="5400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2" descr="Black Box by Celebrate It&amp;#x2122;">
            <a:extLst>
              <a:ext uri="{FF2B5EF4-FFF2-40B4-BE49-F238E27FC236}">
                <a16:creationId xmlns:a16="http://schemas.microsoft.com/office/drawing/2014/main" id="{CE9A6CA6-3E69-DB01-D91B-1676A82BE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091" y="-164873"/>
            <a:ext cx="1584014" cy="15840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57882509-F7E2-EA31-D2AA-5E23FB263578}"/>
                  </a:ext>
                </a:extLst>
              </p:cNvPr>
              <p:cNvSpPr txBox="1"/>
              <p:nvPr/>
            </p:nvSpPr>
            <p:spPr>
              <a:xfrm>
                <a:off x="1464607" y="2016168"/>
                <a:ext cx="4579756" cy="200054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b="1" dirty="0">
                    <a:latin typeface="Garamond" panose="02020404030301010803" pitchFamily="18" charset="0"/>
                  </a:rPr>
                  <a:t>Empty-Child</a:t>
                </a:r>
              </a:p>
              <a:p>
                <a:r>
                  <a:rPr lang="en-GB" sz="2400" b="1" u="sng" dirty="0">
                    <a:latin typeface="Garamond" panose="02020404030301010803" pitchFamily="18" charset="0"/>
                  </a:rPr>
                  <a:t>Input:</a:t>
                </a:r>
                <a:r>
                  <a:rPr lang="en-GB" sz="2400" dirty="0">
                    <a:latin typeface="Garamond" panose="02020404030301010803" pitchFamily="18" charset="0"/>
                  </a:rPr>
                  <a:t> a rooted binary tree described by three functions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(parent),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(left child),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(right child)</a:t>
                </a:r>
              </a:p>
              <a:p>
                <a:r>
                  <a:rPr lang="en-GB" sz="2400" b="1" u="sng" dirty="0">
                    <a:latin typeface="Garamond" panose="02020404030301010803" pitchFamily="18" charset="0"/>
                  </a:rPr>
                  <a:t>Output:</a:t>
                </a:r>
                <a:r>
                  <a:rPr lang="en-GB" sz="2400" dirty="0">
                    <a:latin typeface="Garamond" panose="02020404030301010803" pitchFamily="18" charset="0"/>
                  </a:rPr>
                  <a:t> a leaf of the tree</a:t>
                </a: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57882509-F7E2-EA31-D2AA-5E23FB263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607" y="2016168"/>
                <a:ext cx="4579756" cy="20005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86" name="组合 10285">
            <a:extLst>
              <a:ext uri="{FF2B5EF4-FFF2-40B4-BE49-F238E27FC236}">
                <a16:creationId xmlns:a16="http://schemas.microsoft.com/office/drawing/2014/main" id="{05FDA373-FD71-4EF1-F0B8-12BEE8B6D2A4}"/>
              </a:ext>
            </a:extLst>
          </p:cNvPr>
          <p:cNvGrpSpPr/>
          <p:nvPr/>
        </p:nvGrpSpPr>
        <p:grpSpPr>
          <a:xfrm>
            <a:off x="6419848" y="3607456"/>
            <a:ext cx="4967478" cy="2309186"/>
            <a:chOff x="6419848" y="3607456"/>
            <a:chExt cx="4967478" cy="2309186"/>
          </a:xfrm>
        </p:grpSpPr>
        <p:sp>
          <p:nvSpPr>
            <p:cNvPr id="30" name="弧形 29">
              <a:extLst>
                <a:ext uri="{FF2B5EF4-FFF2-40B4-BE49-F238E27FC236}">
                  <a16:creationId xmlns:a16="http://schemas.microsoft.com/office/drawing/2014/main" id="{B293A69D-9DF3-FBCC-FB8B-5EC748EDD472}"/>
                </a:ext>
              </a:extLst>
            </p:cNvPr>
            <p:cNvSpPr/>
            <p:nvPr/>
          </p:nvSpPr>
          <p:spPr>
            <a:xfrm flipH="1">
              <a:off x="7165144" y="3864129"/>
              <a:ext cx="1116549" cy="1795840"/>
            </a:xfrm>
            <a:custGeom>
              <a:avLst/>
              <a:gdLst>
                <a:gd name="csX0" fmla="*/ 897557 w 1116549"/>
                <a:gd name="csY0" fmla="*/ 184845 h 1795840"/>
                <a:gd name="csX1" fmla="*/ 1115296 w 1116549"/>
                <a:gd name="csY1" fmla="*/ 837770 h 1795840"/>
                <a:gd name="csX2" fmla="*/ 558275 w 1116549"/>
                <a:gd name="csY2" fmla="*/ 897920 h 1795840"/>
                <a:gd name="csX3" fmla="*/ 721130 w 1116549"/>
                <a:gd name="csY3" fmla="*/ 555644 h 1795840"/>
                <a:gd name="csX4" fmla="*/ 897557 w 1116549"/>
                <a:gd name="csY4" fmla="*/ 184845 h 1795840"/>
                <a:gd name="csX0" fmla="*/ 897557 w 1116549"/>
                <a:gd name="csY0" fmla="*/ 184845 h 1795840"/>
                <a:gd name="csX1" fmla="*/ 1115296 w 1116549"/>
                <a:gd name="csY1" fmla="*/ 837770 h 17958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116549" h="1795840" stroke="0" extrusionOk="0">
                  <a:moveTo>
                    <a:pt x="897557" y="184845"/>
                  </a:moveTo>
                  <a:cubicBezTo>
                    <a:pt x="1020710" y="362793"/>
                    <a:pt x="1087375" y="589801"/>
                    <a:pt x="1115296" y="837770"/>
                  </a:cubicBezTo>
                  <a:cubicBezTo>
                    <a:pt x="945546" y="893520"/>
                    <a:pt x="717827" y="837265"/>
                    <a:pt x="558275" y="897920"/>
                  </a:cubicBezTo>
                  <a:cubicBezTo>
                    <a:pt x="577797" y="767816"/>
                    <a:pt x="656503" y="698334"/>
                    <a:pt x="721130" y="555644"/>
                  </a:cubicBezTo>
                  <a:cubicBezTo>
                    <a:pt x="785758" y="412954"/>
                    <a:pt x="842049" y="328365"/>
                    <a:pt x="897557" y="184845"/>
                  </a:cubicBezTo>
                  <a:close/>
                </a:path>
                <a:path w="1116549" h="1795840" fill="none" extrusionOk="0">
                  <a:moveTo>
                    <a:pt x="897557" y="184845"/>
                  </a:moveTo>
                  <a:cubicBezTo>
                    <a:pt x="1017679" y="380118"/>
                    <a:pt x="1070100" y="533050"/>
                    <a:pt x="1115296" y="837770"/>
                  </a:cubicBezTo>
                </a:path>
                <a:path w="1116549" h="1795840" fill="none" stroke="0" extrusionOk="0">
                  <a:moveTo>
                    <a:pt x="897557" y="184845"/>
                  </a:moveTo>
                  <a:cubicBezTo>
                    <a:pt x="1045599" y="270388"/>
                    <a:pt x="1127825" y="518735"/>
                    <a:pt x="1115296" y="837770"/>
                  </a:cubicBezTo>
                </a:path>
              </a:pathLst>
            </a:custGeom>
            <a:ln w="28575">
              <a:solidFill>
                <a:srgbClr val="FF0000"/>
              </a:solidFill>
              <a:prstDash val="sysDot"/>
              <a:headEnd type="triangl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411517116">
                    <a:prstGeom prst="arc">
                      <a:avLst>
                        <a:gd name="adj1" fmla="val 17726710"/>
                        <a:gd name="adj2" fmla="val 21230206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弧形 31">
              <a:extLst>
                <a:ext uri="{FF2B5EF4-FFF2-40B4-BE49-F238E27FC236}">
                  <a16:creationId xmlns:a16="http://schemas.microsoft.com/office/drawing/2014/main" id="{CB0D7838-7099-A1A7-4986-8B19C57BE2C9}"/>
                </a:ext>
              </a:extLst>
            </p:cNvPr>
            <p:cNvSpPr/>
            <p:nvPr/>
          </p:nvSpPr>
          <p:spPr>
            <a:xfrm flipH="1">
              <a:off x="8290273" y="3789322"/>
              <a:ext cx="1116549" cy="1972196"/>
            </a:xfrm>
            <a:custGeom>
              <a:avLst/>
              <a:gdLst>
                <a:gd name="csX0" fmla="*/ 972785 w 1116549"/>
                <a:gd name="csY0" fmla="*/ 325548 h 1972196"/>
                <a:gd name="csX1" fmla="*/ 1115509 w 1116549"/>
                <a:gd name="csY1" fmla="*/ 925925 h 1972196"/>
                <a:gd name="csX2" fmla="*/ 558275 w 1116549"/>
                <a:gd name="csY2" fmla="*/ 986098 h 1972196"/>
                <a:gd name="csX3" fmla="*/ 757240 w 1116549"/>
                <a:gd name="csY3" fmla="*/ 669034 h 1972196"/>
                <a:gd name="csX4" fmla="*/ 972785 w 1116549"/>
                <a:gd name="csY4" fmla="*/ 325548 h 1972196"/>
                <a:gd name="csX0" fmla="*/ 972785 w 1116549"/>
                <a:gd name="csY0" fmla="*/ 325548 h 1972196"/>
                <a:gd name="csX1" fmla="*/ 1115509 w 1116549"/>
                <a:gd name="csY1" fmla="*/ 925925 h 197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116549" h="1972196" stroke="0" extrusionOk="0">
                  <a:moveTo>
                    <a:pt x="972785" y="325548"/>
                  </a:moveTo>
                  <a:cubicBezTo>
                    <a:pt x="1054192" y="506663"/>
                    <a:pt x="1058700" y="731458"/>
                    <a:pt x="1115509" y="925925"/>
                  </a:cubicBezTo>
                  <a:cubicBezTo>
                    <a:pt x="890628" y="1014056"/>
                    <a:pt x="780128" y="924977"/>
                    <a:pt x="558275" y="986098"/>
                  </a:cubicBezTo>
                  <a:cubicBezTo>
                    <a:pt x="577178" y="873124"/>
                    <a:pt x="715378" y="788499"/>
                    <a:pt x="757240" y="669034"/>
                  </a:cubicBezTo>
                  <a:cubicBezTo>
                    <a:pt x="799102" y="549569"/>
                    <a:pt x="910512" y="506627"/>
                    <a:pt x="972785" y="325548"/>
                  </a:cubicBezTo>
                  <a:close/>
                </a:path>
                <a:path w="1116549" h="1972196" fill="none" extrusionOk="0">
                  <a:moveTo>
                    <a:pt x="972785" y="325548"/>
                  </a:moveTo>
                  <a:cubicBezTo>
                    <a:pt x="1049082" y="534060"/>
                    <a:pt x="1085367" y="672533"/>
                    <a:pt x="1115509" y="925925"/>
                  </a:cubicBezTo>
                </a:path>
                <a:path w="1116549" h="1972196" fill="none" stroke="0" extrusionOk="0">
                  <a:moveTo>
                    <a:pt x="972785" y="325548"/>
                  </a:moveTo>
                  <a:cubicBezTo>
                    <a:pt x="1073167" y="436363"/>
                    <a:pt x="1119592" y="672067"/>
                    <a:pt x="1115509" y="925925"/>
                  </a:cubicBezTo>
                </a:path>
              </a:pathLst>
            </a:custGeom>
            <a:ln w="28575">
              <a:solidFill>
                <a:srgbClr val="FF0000"/>
              </a:solidFill>
              <a:prstDash val="sysDot"/>
              <a:headEnd type="triangl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411517116">
                    <a:prstGeom prst="arc">
                      <a:avLst>
                        <a:gd name="adj1" fmla="val 18126554"/>
                        <a:gd name="adj2" fmla="val 21230206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弧形 32">
              <a:extLst>
                <a:ext uri="{FF2B5EF4-FFF2-40B4-BE49-F238E27FC236}">
                  <a16:creationId xmlns:a16="http://schemas.microsoft.com/office/drawing/2014/main" id="{7E8F6B8D-7342-5E21-B88E-23B93C463C84}"/>
                </a:ext>
              </a:extLst>
            </p:cNvPr>
            <p:cNvSpPr/>
            <p:nvPr/>
          </p:nvSpPr>
          <p:spPr>
            <a:xfrm flipH="1">
              <a:off x="9343929" y="3607456"/>
              <a:ext cx="1116549" cy="2309186"/>
            </a:xfrm>
            <a:custGeom>
              <a:avLst/>
              <a:gdLst>
                <a:gd name="csX0" fmla="*/ 1033501 w 1116549"/>
                <a:gd name="csY0" fmla="*/ 548694 h 2309186"/>
                <a:gd name="csX1" fmla="*/ 1115789 w 1116549"/>
                <a:gd name="csY1" fmla="*/ 1094390 h 2309186"/>
                <a:gd name="csX2" fmla="*/ 558275 w 1116549"/>
                <a:gd name="csY2" fmla="*/ 1154593 h 2309186"/>
                <a:gd name="csX3" fmla="*/ 786383 w 1116549"/>
                <a:gd name="csY3" fmla="*/ 863761 h 2309186"/>
                <a:gd name="csX4" fmla="*/ 1033501 w 1116549"/>
                <a:gd name="csY4" fmla="*/ 548694 h 2309186"/>
                <a:gd name="csX0" fmla="*/ 1033501 w 1116549"/>
                <a:gd name="csY0" fmla="*/ 548694 h 2309186"/>
                <a:gd name="csX1" fmla="*/ 1115789 w 1116549"/>
                <a:gd name="csY1" fmla="*/ 1094390 h 23091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116549" h="2309186" stroke="0" extrusionOk="0">
                  <a:moveTo>
                    <a:pt x="1033501" y="548694"/>
                  </a:moveTo>
                  <a:cubicBezTo>
                    <a:pt x="1075554" y="746365"/>
                    <a:pt x="1080209" y="918881"/>
                    <a:pt x="1115789" y="1094390"/>
                  </a:cubicBezTo>
                  <a:cubicBezTo>
                    <a:pt x="948367" y="1144211"/>
                    <a:pt x="744988" y="1085132"/>
                    <a:pt x="558275" y="1154593"/>
                  </a:cubicBezTo>
                  <a:cubicBezTo>
                    <a:pt x="641331" y="1035288"/>
                    <a:pt x="698647" y="1024800"/>
                    <a:pt x="786383" y="863761"/>
                  </a:cubicBezTo>
                  <a:cubicBezTo>
                    <a:pt x="874120" y="702723"/>
                    <a:pt x="965545" y="646118"/>
                    <a:pt x="1033501" y="548694"/>
                  </a:cubicBezTo>
                  <a:close/>
                </a:path>
                <a:path w="1116549" h="2309186" fill="none" extrusionOk="0">
                  <a:moveTo>
                    <a:pt x="1033501" y="548694"/>
                  </a:moveTo>
                  <a:cubicBezTo>
                    <a:pt x="1078304" y="735376"/>
                    <a:pt x="1103055" y="890421"/>
                    <a:pt x="1115789" y="1094390"/>
                  </a:cubicBezTo>
                </a:path>
                <a:path w="1116549" h="2309186" fill="none" stroke="0" extrusionOk="0">
                  <a:moveTo>
                    <a:pt x="1033501" y="548694"/>
                  </a:moveTo>
                  <a:cubicBezTo>
                    <a:pt x="1093285" y="676053"/>
                    <a:pt x="1123619" y="867751"/>
                    <a:pt x="1115789" y="1094390"/>
                  </a:cubicBezTo>
                </a:path>
              </a:pathLst>
            </a:custGeom>
            <a:ln w="28575">
              <a:solidFill>
                <a:srgbClr val="FF0000"/>
              </a:solidFill>
              <a:prstDash val="sysDot"/>
              <a:headEnd type="triangl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411517116">
                    <a:prstGeom prst="arc">
                      <a:avLst>
                        <a:gd name="adj1" fmla="val 18486495"/>
                        <a:gd name="adj2" fmla="val 21230206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弧形 33">
              <a:extLst>
                <a:ext uri="{FF2B5EF4-FFF2-40B4-BE49-F238E27FC236}">
                  <a16:creationId xmlns:a16="http://schemas.microsoft.com/office/drawing/2014/main" id="{880551D8-2A22-36EF-400E-378A02EE07F4}"/>
                </a:ext>
              </a:extLst>
            </p:cNvPr>
            <p:cNvSpPr/>
            <p:nvPr/>
          </p:nvSpPr>
          <p:spPr>
            <a:xfrm flipH="1">
              <a:off x="10270777" y="3837987"/>
              <a:ext cx="1116549" cy="1972196"/>
            </a:xfrm>
            <a:custGeom>
              <a:avLst/>
              <a:gdLst>
                <a:gd name="csX0" fmla="*/ 972785 w 1116549"/>
                <a:gd name="csY0" fmla="*/ 325548 h 1972196"/>
                <a:gd name="csX1" fmla="*/ 1115509 w 1116549"/>
                <a:gd name="csY1" fmla="*/ 925925 h 1972196"/>
                <a:gd name="csX2" fmla="*/ 558275 w 1116549"/>
                <a:gd name="csY2" fmla="*/ 986098 h 1972196"/>
                <a:gd name="csX3" fmla="*/ 757240 w 1116549"/>
                <a:gd name="csY3" fmla="*/ 669034 h 1972196"/>
                <a:gd name="csX4" fmla="*/ 972785 w 1116549"/>
                <a:gd name="csY4" fmla="*/ 325548 h 1972196"/>
                <a:gd name="csX0" fmla="*/ 972785 w 1116549"/>
                <a:gd name="csY0" fmla="*/ 325548 h 1972196"/>
                <a:gd name="csX1" fmla="*/ 1115509 w 1116549"/>
                <a:gd name="csY1" fmla="*/ 925925 h 197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116549" h="1972196" stroke="0" extrusionOk="0">
                  <a:moveTo>
                    <a:pt x="972785" y="325548"/>
                  </a:moveTo>
                  <a:cubicBezTo>
                    <a:pt x="1054192" y="506663"/>
                    <a:pt x="1058700" y="731458"/>
                    <a:pt x="1115509" y="925925"/>
                  </a:cubicBezTo>
                  <a:cubicBezTo>
                    <a:pt x="890628" y="1014056"/>
                    <a:pt x="780128" y="924977"/>
                    <a:pt x="558275" y="986098"/>
                  </a:cubicBezTo>
                  <a:cubicBezTo>
                    <a:pt x="577178" y="873124"/>
                    <a:pt x="715378" y="788499"/>
                    <a:pt x="757240" y="669034"/>
                  </a:cubicBezTo>
                  <a:cubicBezTo>
                    <a:pt x="799102" y="549569"/>
                    <a:pt x="910512" y="506627"/>
                    <a:pt x="972785" y="325548"/>
                  </a:cubicBezTo>
                  <a:close/>
                </a:path>
                <a:path w="1116549" h="1972196" fill="none" extrusionOk="0">
                  <a:moveTo>
                    <a:pt x="972785" y="325548"/>
                  </a:moveTo>
                  <a:cubicBezTo>
                    <a:pt x="1049082" y="534060"/>
                    <a:pt x="1085367" y="672533"/>
                    <a:pt x="1115509" y="925925"/>
                  </a:cubicBezTo>
                </a:path>
                <a:path w="1116549" h="1972196" fill="none" stroke="0" extrusionOk="0">
                  <a:moveTo>
                    <a:pt x="972785" y="325548"/>
                  </a:moveTo>
                  <a:cubicBezTo>
                    <a:pt x="1073167" y="436363"/>
                    <a:pt x="1119592" y="672067"/>
                    <a:pt x="1115509" y="925925"/>
                  </a:cubicBezTo>
                </a:path>
              </a:pathLst>
            </a:custGeom>
            <a:ln w="28575">
              <a:solidFill>
                <a:srgbClr val="FF0000"/>
              </a:solidFill>
              <a:prstDash val="sysDot"/>
              <a:headEnd type="triangl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411517116">
                    <a:prstGeom prst="arc">
                      <a:avLst>
                        <a:gd name="adj1" fmla="val 18126554"/>
                        <a:gd name="adj2" fmla="val 21230206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弧形 36">
              <a:extLst>
                <a:ext uri="{FF2B5EF4-FFF2-40B4-BE49-F238E27FC236}">
                  <a16:creationId xmlns:a16="http://schemas.microsoft.com/office/drawing/2014/main" id="{ADCBBBE9-510A-8C95-0441-6303E80C8230}"/>
                </a:ext>
              </a:extLst>
            </p:cNvPr>
            <p:cNvSpPr/>
            <p:nvPr/>
          </p:nvSpPr>
          <p:spPr>
            <a:xfrm>
              <a:off x="6419848" y="3877500"/>
              <a:ext cx="1490592" cy="1795839"/>
            </a:xfrm>
            <a:custGeom>
              <a:avLst/>
              <a:gdLst>
                <a:gd name="csX0" fmla="*/ 1218420 w 1490592"/>
                <a:gd name="csY0" fmla="*/ 204128 h 1795839"/>
                <a:gd name="csX1" fmla="*/ 1489898 w 1490592"/>
                <a:gd name="csY1" fmla="*/ 859203 h 1795839"/>
                <a:gd name="csX2" fmla="*/ 1132489 w 1490592"/>
                <a:gd name="csY2" fmla="*/ 877787 h 1795839"/>
                <a:gd name="csX3" fmla="*/ 745296 w 1490592"/>
                <a:gd name="csY3" fmla="*/ 897920 h 1795839"/>
                <a:gd name="csX4" fmla="*/ 991320 w 1490592"/>
                <a:gd name="csY4" fmla="*/ 537148 h 1795839"/>
                <a:gd name="csX5" fmla="*/ 1218420 w 1490592"/>
                <a:gd name="csY5" fmla="*/ 204128 h 1795839"/>
                <a:gd name="csX0" fmla="*/ 1218420 w 1490592"/>
                <a:gd name="csY0" fmla="*/ 204128 h 1795839"/>
                <a:gd name="csX1" fmla="*/ 1489898 w 1490592"/>
                <a:gd name="csY1" fmla="*/ 859203 h 179583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490592" h="1795839" stroke="0" extrusionOk="0">
                  <a:moveTo>
                    <a:pt x="1218420" y="204128"/>
                  </a:moveTo>
                  <a:cubicBezTo>
                    <a:pt x="1378186" y="384135"/>
                    <a:pt x="1448468" y="622997"/>
                    <a:pt x="1489898" y="859203"/>
                  </a:cubicBezTo>
                  <a:cubicBezTo>
                    <a:pt x="1363286" y="894676"/>
                    <a:pt x="1226232" y="831822"/>
                    <a:pt x="1132489" y="877787"/>
                  </a:cubicBezTo>
                  <a:cubicBezTo>
                    <a:pt x="1038746" y="923752"/>
                    <a:pt x="830785" y="857669"/>
                    <a:pt x="745296" y="897920"/>
                  </a:cubicBezTo>
                  <a:cubicBezTo>
                    <a:pt x="782038" y="768281"/>
                    <a:pt x="977465" y="649434"/>
                    <a:pt x="991320" y="537148"/>
                  </a:cubicBezTo>
                  <a:cubicBezTo>
                    <a:pt x="1005176" y="424862"/>
                    <a:pt x="1148200" y="324929"/>
                    <a:pt x="1218420" y="204128"/>
                  </a:cubicBezTo>
                  <a:close/>
                </a:path>
                <a:path w="1490592" h="1795839" fill="none" extrusionOk="0">
                  <a:moveTo>
                    <a:pt x="1218420" y="204128"/>
                  </a:moveTo>
                  <a:cubicBezTo>
                    <a:pt x="1371110" y="319827"/>
                    <a:pt x="1492241" y="553283"/>
                    <a:pt x="1489898" y="859203"/>
                  </a:cubicBezTo>
                </a:path>
                <a:path w="1490592" h="1795839" fill="none" stroke="0" extrusionOk="0">
                  <a:moveTo>
                    <a:pt x="1218420" y="204128"/>
                  </a:moveTo>
                  <a:cubicBezTo>
                    <a:pt x="1394310" y="353420"/>
                    <a:pt x="1465896" y="636903"/>
                    <a:pt x="1489898" y="859203"/>
                  </a:cubicBezTo>
                </a:path>
              </a:pathLst>
            </a:custGeom>
            <a:ln w="28575">
              <a:solidFill>
                <a:srgbClr val="FF0000"/>
              </a:solidFill>
              <a:prstDash val="sysDot"/>
              <a:headEnd type="triangl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411517116">
                    <a:prstGeom prst="arc">
                      <a:avLst>
                        <a:gd name="adj1" fmla="val 18257500"/>
                        <a:gd name="adj2" fmla="val 2142141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弧形 37">
              <a:extLst>
                <a:ext uri="{FF2B5EF4-FFF2-40B4-BE49-F238E27FC236}">
                  <a16:creationId xmlns:a16="http://schemas.microsoft.com/office/drawing/2014/main" id="{B8125C60-934B-363B-2737-B0C47AD08AA3}"/>
                </a:ext>
              </a:extLst>
            </p:cNvPr>
            <p:cNvSpPr/>
            <p:nvPr/>
          </p:nvSpPr>
          <p:spPr>
            <a:xfrm>
              <a:off x="7458670" y="3870815"/>
              <a:ext cx="1490592" cy="1795839"/>
            </a:xfrm>
            <a:custGeom>
              <a:avLst/>
              <a:gdLst>
                <a:gd name="csX0" fmla="*/ 1262609 w 1490592"/>
                <a:gd name="csY0" fmla="*/ 251530 h 1795839"/>
                <a:gd name="csX1" fmla="*/ 1489898 w 1490592"/>
                <a:gd name="csY1" fmla="*/ 859203 h 1795839"/>
                <a:gd name="csX2" fmla="*/ 1132489 w 1490592"/>
                <a:gd name="csY2" fmla="*/ 877787 h 1795839"/>
                <a:gd name="csX3" fmla="*/ 745296 w 1490592"/>
                <a:gd name="csY3" fmla="*/ 897920 h 1795839"/>
                <a:gd name="csX4" fmla="*/ 1014299 w 1490592"/>
                <a:gd name="csY4" fmla="*/ 561797 h 1795839"/>
                <a:gd name="csX5" fmla="*/ 1262609 w 1490592"/>
                <a:gd name="csY5" fmla="*/ 251530 h 1795839"/>
                <a:gd name="csX0" fmla="*/ 1262609 w 1490592"/>
                <a:gd name="csY0" fmla="*/ 251530 h 1795839"/>
                <a:gd name="csX1" fmla="*/ 1489898 w 1490592"/>
                <a:gd name="csY1" fmla="*/ 859203 h 179583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490592" h="1795839" stroke="0" extrusionOk="0">
                  <a:moveTo>
                    <a:pt x="1262609" y="251530"/>
                  </a:moveTo>
                  <a:cubicBezTo>
                    <a:pt x="1394515" y="438322"/>
                    <a:pt x="1426831" y="660763"/>
                    <a:pt x="1489898" y="859203"/>
                  </a:cubicBezTo>
                  <a:cubicBezTo>
                    <a:pt x="1363286" y="894676"/>
                    <a:pt x="1226232" y="831822"/>
                    <a:pt x="1132489" y="877787"/>
                  </a:cubicBezTo>
                  <a:cubicBezTo>
                    <a:pt x="1038746" y="923752"/>
                    <a:pt x="830785" y="857669"/>
                    <a:pt x="745296" y="897920"/>
                  </a:cubicBezTo>
                  <a:cubicBezTo>
                    <a:pt x="840783" y="774525"/>
                    <a:pt x="947733" y="721796"/>
                    <a:pt x="1014299" y="561797"/>
                  </a:cubicBezTo>
                  <a:cubicBezTo>
                    <a:pt x="1080865" y="401798"/>
                    <a:pt x="1233678" y="331325"/>
                    <a:pt x="1262609" y="251530"/>
                  </a:cubicBezTo>
                  <a:close/>
                </a:path>
                <a:path w="1490592" h="1795839" fill="none" extrusionOk="0">
                  <a:moveTo>
                    <a:pt x="1262609" y="251530"/>
                  </a:moveTo>
                  <a:cubicBezTo>
                    <a:pt x="1394902" y="388723"/>
                    <a:pt x="1486033" y="609544"/>
                    <a:pt x="1489898" y="859203"/>
                  </a:cubicBezTo>
                </a:path>
                <a:path w="1490592" h="1795839" fill="none" stroke="0" extrusionOk="0">
                  <a:moveTo>
                    <a:pt x="1262609" y="251530"/>
                  </a:moveTo>
                  <a:cubicBezTo>
                    <a:pt x="1419072" y="392010"/>
                    <a:pt x="1462291" y="671472"/>
                    <a:pt x="1489898" y="859203"/>
                  </a:cubicBezTo>
                </a:path>
              </a:pathLst>
            </a:custGeom>
            <a:ln w="28575">
              <a:solidFill>
                <a:srgbClr val="FF0000"/>
              </a:solidFill>
              <a:prstDash val="sysDot"/>
              <a:headEnd type="triangl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411517116">
                    <a:prstGeom prst="arc">
                      <a:avLst>
                        <a:gd name="adj1" fmla="val 18520243"/>
                        <a:gd name="adj2" fmla="val 2142141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弧形 38">
              <a:extLst>
                <a:ext uri="{FF2B5EF4-FFF2-40B4-BE49-F238E27FC236}">
                  <a16:creationId xmlns:a16="http://schemas.microsoft.com/office/drawing/2014/main" id="{0F864AA3-9CE0-FB65-2A9A-67AD070BE2CB}"/>
                </a:ext>
              </a:extLst>
            </p:cNvPr>
            <p:cNvSpPr/>
            <p:nvPr/>
          </p:nvSpPr>
          <p:spPr>
            <a:xfrm>
              <a:off x="8487883" y="3904250"/>
              <a:ext cx="1490592" cy="1905933"/>
            </a:xfrm>
            <a:custGeom>
              <a:avLst/>
              <a:gdLst>
                <a:gd name="csX0" fmla="*/ 1215215 w 1490592"/>
                <a:gd name="csY0" fmla="*/ 213294 h 1905933"/>
                <a:gd name="csX1" fmla="*/ 1482513 w 1490592"/>
                <a:gd name="csY1" fmla="*/ 813027 h 1905933"/>
                <a:gd name="csX2" fmla="*/ 1128649 w 1490592"/>
                <a:gd name="csY2" fmla="*/ 880198 h 1905933"/>
                <a:gd name="csX3" fmla="*/ 745296 w 1490592"/>
                <a:gd name="csY3" fmla="*/ 952967 h 1905933"/>
                <a:gd name="csX4" fmla="*/ 989654 w 1490592"/>
                <a:gd name="csY4" fmla="*/ 568337 h 1905933"/>
                <a:gd name="csX5" fmla="*/ 1215215 w 1490592"/>
                <a:gd name="csY5" fmla="*/ 213294 h 1905933"/>
                <a:gd name="csX0" fmla="*/ 1215215 w 1490592"/>
                <a:gd name="csY0" fmla="*/ 213294 h 1905933"/>
                <a:gd name="csX1" fmla="*/ 1482513 w 1490592"/>
                <a:gd name="csY1" fmla="*/ 813027 h 190593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490592" h="1905933" stroke="0" extrusionOk="0">
                  <a:moveTo>
                    <a:pt x="1215215" y="213294"/>
                  </a:moveTo>
                  <a:cubicBezTo>
                    <a:pt x="1346268" y="426552"/>
                    <a:pt x="1406514" y="605600"/>
                    <a:pt x="1482513" y="813027"/>
                  </a:cubicBezTo>
                  <a:cubicBezTo>
                    <a:pt x="1405789" y="855514"/>
                    <a:pt x="1285472" y="815429"/>
                    <a:pt x="1128649" y="880198"/>
                  </a:cubicBezTo>
                  <a:cubicBezTo>
                    <a:pt x="971826" y="944967"/>
                    <a:pt x="844125" y="928566"/>
                    <a:pt x="745296" y="952967"/>
                  </a:cubicBezTo>
                  <a:cubicBezTo>
                    <a:pt x="826264" y="770840"/>
                    <a:pt x="918755" y="738643"/>
                    <a:pt x="989654" y="568337"/>
                  </a:cubicBezTo>
                  <a:cubicBezTo>
                    <a:pt x="1060553" y="398031"/>
                    <a:pt x="1120296" y="372467"/>
                    <a:pt x="1215215" y="213294"/>
                  </a:cubicBezTo>
                  <a:close/>
                </a:path>
                <a:path w="1490592" h="1905933" fill="none" extrusionOk="0">
                  <a:moveTo>
                    <a:pt x="1215215" y="213294"/>
                  </a:moveTo>
                  <a:cubicBezTo>
                    <a:pt x="1347855" y="312972"/>
                    <a:pt x="1466943" y="525041"/>
                    <a:pt x="1482513" y="813027"/>
                  </a:cubicBezTo>
                </a:path>
                <a:path w="1490592" h="1905933" fill="none" stroke="0" extrusionOk="0">
                  <a:moveTo>
                    <a:pt x="1215215" y="213294"/>
                  </a:moveTo>
                  <a:cubicBezTo>
                    <a:pt x="1372109" y="350733"/>
                    <a:pt x="1447670" y="593852"/>
                    <a:pt x="1482513" y="813027"/>
                  </a:cubicBezTo>
                </a:path>
              </a:pathLst>
            </a:custGeom>
            <a:ln w="28575">
              <a:solidFill>
                <a:srgbClr val="FF0000"/>
              </a:solidFill>
              <a:prstDash val="sysDot"/>
              <a:headEnd type="triangl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411517116">
                    <a:prstGeom prst="arc">
                      <a:avLst>
                        <a:gd name="adj1" fmla="val 18145684"/>
                        <a:gd name="adj2" fmla="val 209551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弧形 39">
              <a:extLst>
                <a:ext uri="{FF2B5EF4-FFF2-40B4-BE49-F238E27FC236}">
                  <a16:creationId xmlns:a16="http://schemas.microsoft.com/office/drawing/2014/main" id="{AC35298C-1639-BD37-70A5-C0BC168368A4}"/>
                </a:ext>
              </a:extLst>
            </p:cNvPr>
            <p:cNvSpPr/>
            <p:nvPr/>
          </p:nvSpPr>
          <p:spPr>
            <a:xfrm>
              <a:off x="9565773" y="4109534"/>
              <a:ext cx="1490592" cy="1377027"/>
            </a:xfrm>
            <a:custGeom>
              <a:avLst/>
              <a:gdLst>
                <a:gd name="csX0" fmla="*/ 1060913 w 1490592"/>
                <a:gd name="csY0" fmla="*/ 64785 h 1377027"/>
                <a:gd name="csX1" fmla="*/ 1486119 w 1490592"/>
                <a:gd name="csY1" fmla="*/ 613194 h 1377027"/>
                <a:gd name="csX2" fmla="*/ 1130524 w 1490592"/>
                <a:gd name="csY2" fmla="*/ 649348 h 1377027"/>
                <a:gd name="csX3" fmla="*/ 745296 w 1490592"/>
                <a:gd name="csY3" fmla="*/ 688514 h 1377027"/>
                <a:gd name="csX4" fmla="*/ 909417 w 1490592"/>
                <a:gd name="csY4" fmla="*/ 364175 h 1377027"/>
                <a:gd name="csX5" fmla="*/ 1060913 w 1490592"/>
                <a:gd name="csY5" fmla="*/ 64785 h 1377027"/>
                <a:gd name="csX0" fmla="*/ 1060913 w 1490592"/>
                <a:gd name="csY0" fmla="*/ 64785 h 1377027"/>
                <a:gd name="csX1" fmla="*/ 1486119 w 1490592"/>
                <a:gd name="csY1" fmla="*/ 613194 h 13770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490592" h="1377027" stroke="0" extrusionOk="0">
                  <a:moveTo>
                    <a:pt x="1060913" y="64785"/>
                  </a:moveTo>
                  <a:cubicBezTo>
                    <a:pt x="1291317" y="190772"/>
                    <a:pt x="1440656" y="384227"/>
                    <a:pt x="1486119" y="613194"/>
                  </a:cubicBezTo>
                  <a:cubicBezTo>
                    <a:pt x="1364440" y="651518"/>
                    <a:pt x="1303352" y="626090"/>
                    <a:pt x="1130524" y="649348"/>
                  </a:cubicBezTo>
                  <a:cubicBezTo>
                    <a:pt x="957696" y="672606"/>
                    <a:pt x="865441" y="674199"/>
                    <a:pt x="745296" y="688514"/>
                  </a:cubicBezTo>
                  <a:cubicBezTo>
                    <a:pt x="764254" y="589843"/>
                    <a:pt x="890587" y="448800"/>
                    <a:pt x="909417" y="364175"/>
                  </a:cubicBezTo>
                  <a:cubicBezTo>
                    <a:pt x="928247" y="279550"/>
                    <a:pt x="1023957" y="196696"/>
                    <a:pt x="1060913" y="64785"/>
                  </a:cubicBezTo>
                  <a:close/>
                </a:path>
                <a:path w="1490592" h="1377027" fill="none" extrusionOk="0">
                  <a:moveTo>
                    <a:pt x="1060913" y="64785"/>
                  </a:moveTo>
                  <a:cubicBezTo>
                    <a:pt x="1280149" y="97327"/>
                    <a:pt x="1468428" y="326542"/>
                    <a:pt x="1486119" y="613194"/>
                  </a:cubicBezTo>
                </a:path>
                <a:path w="1490592" h="1377027" fill="none" stroke="0" extrusionOk="0">
                  <a:moveTo>
                    <a:pt x="1060913" y="64785"/>
                  </a:moveTo>
                  <a:cubicBezTo>
                    <a:pt x="1300087" y="162836"/>
                    <a:pt x="1443087" y="406348"/>
                    <a:pt x="1486119" y="613194"/>
                  </a:cubicBezTo>
                </a:path>
              </a:pathLst>
            </a:custGeom>
            <a:ln w="28575">
              <a:solidFill>
                <a:srgbClr val="FF0000"/>
              </a:solidFill>
              <a:prstDash val="sysDot"/>
              <a:headEnd type="triangl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411517116">
                    <a:prstGeom prst="arc">
                      <a:avLst>
                        <a:gd name="adj1" fmla="val 17810408"/>
                        <a:gd name="adj2" fmla="val 21251678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283" name="组合 10282">
            <a:extLst>
              <a:ext uri="{FF2B5EF4-FFF2-40B4-BE49-F238E27FC236}">
                <a16:creationId xmlns:a16="http://schemas.microsoft.com/office/drawing/2014/main" id="{75B3ED42-5037-578B-4DB5-23ADF3151E4C}"/>
              </a:ext>
            </a:extLst>
          </p:cNvPr>
          <p:cNvGrpSpPr/>
          <p:nvPr/>
        </p:nvGrpSpPr>
        <p:grpSpPr>
          <a:xfrm>
            <a:off x="6997960" y="1959133"/>
            <a:ext cx="4535580" cy="3085614"/>
            <a:chOff x="6997960" y="1959133"/>
            <a:chExt cx="4535580" cy="30856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椭圆 5">
                  <a:extLst>
                    <a:ext uri="{FF2B5EF4-FFF2-40B4-BE49-F238E27FC236}">
                      <a16:creationId xmlns:a16="http://schemas.microsoft.com/office/drawing/2014/main" id="{E09FD89A-52A9-C500-02E2-CC5C2DF6C37D}"/>
                    </a:ext>
                  </a:extLst>
                </p:cNvPr>
                <p:cNvSpPr/>
                <p:nvPr/>
              </p:nvSpPr>
              <p:spPr>
                <a:xfrm>
                  <a:off x="8790991" y="2255820"/>
                  <a:ext cx="345231" cy="345231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altLang="zh-CN" sz="100" b="0" dirty="0"/>
                    <a:t> </a:t>
                  </a:r>
                  <a14:m>
                    <m:oMath xmlns:m="http://schemas.openxmlformats.org/officeDocument/2006/math">
                      <m:r>
                        <a:rPr lang="en-GB" altLang="zh-CN" b="0" i="1" smtClean="0">
                          <a:latin typeface="Cambria Math" panose="02040503050406030204" pitchFamily="18" charset="0"/>
                        </a:rPr>
                        <m:t>⋆</m:t>
                      </m:r>
                    </m:oMath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" name="椭圆 5">
                  <a:extLst>
                    <a:ext uri="{FF2B5EF4-FFF2-40B4-BE49-F238E27FC236}">
                      <a16:creationId xmlns:a16="http://schemas.microsoft.com/office/drawing/2014/main" id="{E09FD89A-52A9-C500-02E2-CC5C2DF6C3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0991" y="2255820"/>
                  <a:ext cx="345231" cy="345231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C4081D25-B122-AF06-F621-54D7271EB00F}"/>
                </a:ext>
              </a:extLst>
            </p:cNvPr>
            <p:cNvSpPr/>
            <p:nvPr/>
          </p:nvSpPr>
          <p:spPr>
            <a:xfrm>
              <a:off x="7990114" y="3060440"/>
              <a:ext cx="345231" cy="345231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3DB0B8DA-A8B4-6BF4-EF98-F42A88008750}"/>
                </a:ext>
              </a:extLst>
            </p:cNvPr>
            <p:cNvSpPr/>
            <p:nvPr/>
          </p:nvSpPr>
          <p:spPr>
            <a:xfrm>
              <a:off x="9696860" y="3060439"/>
              <a:ext cx="345231" cy="345231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3E408343-408E-316F-9239-FA3B76313943}"/>
                </a:ext>
              </a:extLst>
            </p:cNvPr>
            <p:cNvSpPr/>
            <p:nvPr/>
          </p:nvSpPr>
          <p:spPr>
            <a:xfrm>
              <a:off x="7343191" y="3837990"/>
              <a:ext cx="345231" cy="345231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7D68B8A5-0DD9-A1FA-705A-0D7253777F81}"/>
                </a:ext>
              </a:extLst>
            </p:cNvPr>
            <p:cNvSpPr/>
            <p:nvPr/>
          </p:nvSpPr>
          <p:spPr>
            <a:xfrm>
              <a:off x="8392881" y="3837988"/>
              <a:ext cx="345231" cy="345231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446D76DD-0C0A-1E65-7502-F0E7E4448DB3}"/>
                </a:ext>
              </a:extLst>
            </p:cNvPr>
            <p:cNvSpPr/>
            <p:nvPr/>
          </p:nvSpPr>
          <p:spPr>
            <a:xfrm>
              <a:off x="9351629" y="3837989"/>
              <a:ext cx="345231" cy="345231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8593D593-25F9-9390-2765-6E2E102B962A}"/>
                </a:ext>
              </a:extLst>
            </p:cNvPr>
            <p:cNvSpPr/>
            <p:nvPr/>
          </p:nvSpPr>
          <p:spPr>
            <a:xfrm>
              <a:off x="10310377" y="3837987"/>
              <a:ext cx="345231" cy="345231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EAEDCD87-8C0A-7C92-F045-73E9FAB288FC}"/>
                </a:ext>
              </a:extLst>
            </p:cNvPr>
            <p:cNvSpPr/>
            <p:nvPr/>
          </p:nvSpPr>
          <p:spPr>
            <a:xfrm>
              <a:off x="6997960" y="4699516"/>
              <a:ext cx="345231" cy="345231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0177F40E-A85A-4B5E-9484-64540D20EBAC}"/>
                </a:ext>
              </a:extLst>
            </p:cNvPr>
            <p:cNvSpPr/>
            <p:nvPr/>
          </p:nvSpPr>
          <p:spPr>
            <a:xfrm>
              <a:off x="7644883" y="4699515"/>
              <a:ext cx="345231" cy="345231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40461ABE-0CBF-8ED8-7460-74A54A62715E}"/>
                    </a:ext>
                  </a:extLst>
                </p:cNvPr>
                <p:cNvSpPr/>
                <p:nvPr/>
              </p:nvSpPr>
              <p:spPr>
                <a:xfrm>
                  <a:off x="8162729" y="4699515"/>
                  <a:ext cx="345231" cy="345231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40461ABE-0CBF-8ED8-7460-74A54A6271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2729" y="4699515"/>
                  <a:ext cx="345231" cy="345231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933DE898-ADEF-1190-76A6-414206D1DB35}"/>
                </a:ext>
              </a:extLst>
            </p:cNvPr>
            <p:cNvSpPr/>
            <p:nvPr/>
          </p:nvSpPr>
          <p:spPr>
            <a:xfrm>
              <a:off x="8680575" y="4699515"/>
              <a:ext cx="345231" cy="345231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21FE567F-B775-CF3A-034A-E2867A87E8CD}"/>
                </a:ext>
              </a:extLst>
            </p:cNvPr>
            <p:cNvSpPr/>
            <p:nvPr/>
          </p:nvSpPr>
          <p:spPr>
            <a:xfrm>
              <a:off x="9198421" y="4699514"/>
              <a:ext cx="345231" cy="345231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84013CA8-64A0-F0EA-DEDC-DEA7D6BB3F2E}"/>
                </a:ext>
              </a:extLst>
            </p:cNvPr>
            <p:cNvSpPr/>
            <p:nvPr/>
          </p:nvSpPr>
          <p:spPr>
            <a:xfrm>
              <a:off x="9716267" y="4699514"/>
              <a:ext cx="345231" cy="345231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F6ECDF00-20C7-2748-3935-DE17382BB48B}"/>
                </a:ext>
              </a:extLst>
            </p:cNvPr>
            <p:cNvSpPr/>
            <p:nvPr/>
          </p:nvSpPr>
          <p:spPr>
            <a:xfrm>
              <a:off x="10234113" y="4699513"/>
              <a:ext cx="345231" cy="345231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0FFDFE00-2029-6436-DB81-6B266BC68E5C}"/>
                </a:ext>
              </a:extLst>
            </p:cNvPr>
            <p:cNvSpPr/>
            <p:nvPr/>
          </p:nvSpPr>
          <p:spPr>
            <a:xfrm>
              <a:off x="10834098" y="4699512"/>
              <a:ext cx="345231" cy="345231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弧形 25">
              <a:extLst>
                <a:ext uri="{FF2B5EF4-FFF2-40B4-BE49-F238E27FC236}">
                  <a16:creationId xmlns:a16="http://schemas.microsoft.com/office/drawing/2014/main" id="{74829CA0-3802-4646-7913-39505B22E11A}"/>
                </a:ext>
              </a:extLst>
            </p:cNvPr>
            <p:cNvSpPr/>
            <p:nvPr/>
          </p:nvSpPr>
          <p:spPr>
            <a:xfrm>
              <a:off x="8409978" y="2397964"/>
              <a:ext cx="1490592" cy="1670180"/>
            </a:xfrm>
            <a:custGeom>
              <a:avLst/>
              <a:gdLst>
                <a:gd name="csX0" fmla="*/ 745296 w 1490592"/>
                <a:gd name="csY0" fmla="*/ 0 h 1670180"/>
                <a:gd name="csX1" fmla="*/ 1473489 w 1490592"/>
                <a:gd name="csY1" fmla="*/ 657214 h 1670180"/>
                <a:gd name="csX2" fmla="*/ 1123956 w 1490592"/>
                <a:gd name="csY2" fmla="*/ 742594 h 1670180"/>
                <a:gd name="csX3" fmla="*/ 745296 w 1490592"/>
                <a:gd name="csY3" fmla="*/ 835090 h 1670180"/>
                <a:gd name="csX4" fmla="*/ 745296 w 1490592"/>
                <a:gd name="csY4" fmla="*/ 400843 h 1670180"/>
                <a:gd name="csX5" fmla="*/ 745296 w 1490592"/>
                <a:gd name="csY5" fmla="*/ 0 h 1670180"/>
                <a:gd name="csX0" fmla="*/ 745296 w 1490592"/>
                <a:gd name="csY0" fmla="*/ 0 h 1670180"/>
                <a:gd name="csX1" fmla="*/ 1473489 w 1490592"/>
                <a:gd name="csY1" fmla="*/ 657214 h 167018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490592" h="1670180" stroke="0" extrusionOk="0">
                  <a:moveTo>
                    <a:pt x="745296" y="0"/>
                  </a:moveTo>
                  <a:cubicBezTo>
                    <a:pt x="1090414" y="24826"/>
                    <a:pt x="1304541" y="328172"/>
                    <a:pt x="1473489" y="657214"/>
                  </a:cubicBezTo>
                  <a:cubicBezTo>
                    <a:pt x="1343742" y="710124"/>
                    <a:pt x="1199205" y="702981"/>
                    <a:pt x="1123956" y="742594"/>
                  </a:cubicBezTo>
                  <a:cubicBezTo>
                    <a:pt x="1048707" y="782207"/>
                    <a:pt x="896814" y="765869"/>
                    <a:pt x="745296" y="835090"/>
                  </a:cubicBezTo>
                  <a:cubicBezTo>
                    <a:pt x="710654" y="618968"/>
                    <a:pt x="752820" y="518823"/>
                    <a:pt x="745296" y="400843"/>
                  </a:cubicBezTo>
                  <a:cubicBezTo>
                    <a:pt x="737772" y="282863"/>
                    <a:pt x="753356" y="103351"/>
                    <a:pt x="745296" y="0"/>
                  </a:cubicBezTo>
                  <a:close/>
                </a:path>
                <a:path w="1490592" h="1670180" fill="none" extrusionOk="0">
                  <a:moveTo>
                    <a:pt x="745296" y="0"/>
                  </a:moveTo>
                  <a:cubicBezTo>
                    <a:pt x="1074688" y="-89006"/>
                    <a:pt x="1416146" y="196645"/>
                    <a:pt x="1473489" y="657214"/>
                  </a:cubicBezTo>
                </a:path>
                <a:path w="1490592" h="1670180" fill="none" stroke="0" extrusionOk="0">
                  <a:moveTo>
                    <a:pt x="745296" y="0"/>
                  </a:moveTo>
                  <a:cubicBezTo>
                    <a:pt x="1105935" y="-10548"/>
                    <a:pt x="1376191" y="323234"/>
                    <a:pt x="1473489" y="657214"/>
                  </a:cubicBezTo>
                </a:path>
              </a:pathLst>
            </a:custGeom>
            <a:ln w="28575">
              <a:solidFill>
                <a:srgbClr val="FF0000"/>
              </a:solidFill>
              <a:prstDash val="sysDot"/>
              <a:headEnd type="triangl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411517116">
                    <a:prstGeom prst="arc">
                      <a:avLst>
                        <a:gd name="adj1" fmla="val 16200000"/>
                        <a:gd name="adj2" fmla="val 20776390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弧形 26">
              <a:extLst>
                <a:ext uri="{FF2B5EF4-FFF2-40B4-BE49-F238E27FC236}">
                  <a16:creationId xmlns:a16="http://schemas.microsoft.com/office/drawing/2014/main" id="{D09D2983-A2C4-0E8E-96C9-3F01A6B9483C}"/>
                </a:ext>
              </a:extLst>
            </p:cNvPr>
            <p:cNvSpPr/>
            <p:nvPr/>
          </p:nvSpPr>
          <p:spPr>
            <a:xfrm flipH="1">
              <a:off x="8219513" y="2451468"/>
              <a:ext cx="1116549" cy="1549802"/>
            </a:xfrm>
            <a:custGeom>
              <a:avLst/>
              <a:gdLst>
                <a:gd name="csX0" fmla="*/ 538288 w 1116549"/>
                <a:gd name="csY0" fmla="*/ 497 h 1549802"/>
                <a:gd name="csX1" fmla="*/ 1108100 w 1116549"/>
                <a:gd name="csY1" fmla="*/ 640595 h 1549802"/>
                <a:gd name="csX2" fmla="*/ 558275 w 1116549"/>
                <a:gd name="csY2" fmla="*/ 774901 h 1549802"/>
                <a:gd name="csX3" fmla="*/ 548681 w 1116549"/>
                <a:gd name="csY3" fmla="*/ 403187 h 1549802"/>
                <a:gd name="csX4" fmla="*/ 538288 w 1116549"/>
                <a:gd name="csY4" fmla="*/ 497 h 1549802"/>
                <a:gd name="csX0" fmla="*/ 538288 w 1116549"/>
                <a:gd name="csY0" fmla="*/ 497 h 1549802"/>
                <a:gd name="csX1" fmla="*/ 1108100 w 1116549"/>
                <a:gd name="csY1" fmla="*/ 640595 h 154980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116549" h="1549802" stroke="0" extrusionOk="0">
                  <a:moveTo>
                    <a:pt x="538288" y="497"/>
                  </a:moveTo>
                  <a:cubicBezTo>
                    <a:pt x="802980" y="50523"/>
                    <a:pt x="991756" y="299202"/>
                    <a:pt x="1108100" y="640595"/>
                  </a:cubicBezTo>
                  <a:cubicBezTo>
                    <a:pt x="992050" y="723422"/>
                    <a:pt x="748784" y="672824"/>
                    <a:pt x="558275" y="774901"/>
                  </a:cubicBezTo>
                  <a:cubicBezTo>
                    <a:pt x="533609" y="652980"/>
                    <a:pt x="592909" y="491610"/>
                    <a:pt x="548681" y="403187"/>
                  </a:cubicBezTo>
                  <a:cubicBezTo>
                    <a:pt x="504453" y="314764"/>
                    <a:pt x="545268" y="112534"/>
                    <a:pt x="538288" y="497"/>
                  </a:cubicBezTo>
                  <a:close/>
                </a:path>
                <a:path w="1116549" h="1549802" fill="none" extrusionOk="0">
                  <a:moveTo>
                    <a:pt x="538288" y="497"/>
                  </a:moveTo>
                  <a:cubicBezTo>
                    <a:pt x="812236" y="9258"/>
                    <a:pt x="1048880" y="244912"/>
                    <a:pt x="1108100" y="640595"/>
                  </a:cubicBezTo>
                </a:path>
                <a:path w="1116549" h="1549802" fill="none" stroke="0" extrusionOk="0">
                  <a:moveTo>
                    <a:pt x="538288" y="497"/>
                  </a:moveTo>
                  <a:cubicBezTo>
                    <a:pt x="844046" y="-109255"/>
                    <a:pt x="1096313" y="164019"/>
                    <a:pt x="1108100" y="640595"/>
                  </a:cubicBezTo>
                </a:path>
              </a:pathLst>
            </a:custGeom>
            <a:ln w="28575">
              <a:solidFill>
                <a:srgbClr val="FF0000"/>
              </a:solidFill>
              <a:prstDash val="sysDot"/>
              <a:headEnd type="triangl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411517116">
                    <a:prstGeom prst="arc">
                      <a:avLst>
                        <a:gd name="adj1" fmla="val 16111296"/>
                        <a:gd name="adj2" fmla="val 20776390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弧形 27">
              <a:extLst>
                <a:ext uri="{FF2B5EF4-FFF2-40B4-BE49-F238E27FC236}">
                  <a16:creationId xmlns:a16="http://schemas.microsoft.com/office/drawing/2014/main" id="{F810656A-97FC-6F19-6965-C2B752771338}"/>
                </a:ext>
              </a:extLst>
            </p:cNvPr>
            <p:cNvSpPr/>
            <p:nvPr/>
          </p:nvSpPr>
          <p:spPr>
            <a:xfrm flipH="1">
              <a:off x="7544591" y="3282810"/>
              <a:ext cx="1116549" cy="1479239"/>
            </a:xfrm>
            <a:custGeom>
              <a:avLst/>
              <a:gdLst>
                <a:gd name="csX0" fmla="*/ 655309 w 1116549"/>
                <a:gd name="csY0" fmla="*/ 11258 h 1479239"/>
                <a:gd name="csX1" fmla="*/ 1101091 w 1116549"/>
                <a:gd name="csY1" fmla="*/ 566775 h 1479239"/>
                <a:gd name="csX2" fmla="*/ 558275 w 1116549"/>
                <a:gd name="csY2" fmla="*/ 739620 h 1479239"/>
                <a:gd name="csX3" fmla="*/ 604851 w 1116549"/>
                <a:gd name="csY3" fmla="*/ 390006 h 1479239"/>
                <a:gd name="csX4" fmla="*/ 655309 w 1116549"/>
                <a:gd name="csY4" fmla="*/ 11258 h 1479239"/>
                <a:gd name="csX0" fmla="*/ 655309 w 1116549"/>
                <a:gd name="csY0" fmla="*/ 11258 h 1479239"/>
                <a:gd name="csX1" fmla="*/ 1101091 w 1116549"/>
                <a:gd name="csY1" fmla="*/ 566775 h 147923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116549" h="1479239" stroke="0" extrusionOk="0">
                  <a:moveTo>
                    <a:pt x="655309" y="11258"/>
                  </a:moveTo>
                  <a:cubicBezTo>
                    <a:pt x="872134" y="71588"/>
                    <a:pt x="1027676" y="293031"/>
                    <a:pt x="1101091" y="566775"/>
                  </a:cubicBezTo>
                  <a:cubicBezTo>
                    <a:pt x="954238" y="681888"/>
                    <a:pt x="734057" y="660156"/>
                    <a:pt x="558275" y="739620"/>
                  </a:cubicBezTo>
                  <a:cubicBezTo>
                    <a:pt x="565793" y="579587"/>
                    <a:pt x="605875" y="482657"/>
                    <a:pt x="604851" y="390006"/>
                  </a:cubicBezTo>
                  <a:cubicBezTo>
                    <a:pt x="603828" y="297355"/>
                    <a:pt x="637557" y="198611"/>
                    <a:pt x="655309" y="11258"/>
                  </a:cubicBezTo>
                  <a:close/>
                </a:path>
                <a:path w="1116549" h="1479239" fill="none" extrusionOk="0">
                  <a:moveTo>
                    <a:pt x="655309" y="11258"/>
                  </a:moveTo>
                  <a:cubicBezTo>
                    <a:pt x="872215" y="72012"/>
                    <a:pt x="1016542" y="236216"/>
                    <a:pt x="1101091" y="566775"/>
                  </a:cubicBezTo>
                </a:path>
                <a:path w="1116549" h="1479239" fill="none" stroke="0" extrusionOk="0">
                  <a:moveTo>
                    <a:pt x="655309" y="11258"/>
                  </a:moveTo>
                  <a:cubicBezTo>
                    <a:pt x="891947" y="-126"/>
                    <a:pt x="1076274" y="209460"/>
                    <a:pt x="1101091" y="566775"/>
                  </a:cubicBezTo>
                </a:path>
              </a:pathLst>
            </a:custGeom>
            <a:ln w="28575">
              <a:solidFill>
                <a:srgbClr val="FF0000"/>
              </a:solidFill>
              <a:prstDash val="sysDot"/>
              <a:headEnd type="triangl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411517116">
                    <a:prstGeom prst="arc">
                      <a:avLst>
                        <a:gd name="adj1" fmla="val 16655304"/>
                        <a:gd name="adj2" fmla="val 20540242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弧形 28">
              <a:extLst>
                <a:ext uri="{FF2B5EF4-FFF2-40B4-BE49-F238E27FC236}">
                  <a16:creationId xmlns:a16="http://schemas.microsoft.com/office/drawing/2014/main" id="{D2657DA1-77C2-7D5B-3ED5-B8B5ED337558}"/>
                </a:ext>
              </a:extLst>
            </p:cNvPr>
            <p:cNvSpPr/>
            <p:nvPr/>
          </p:nvSpPr>
          <p:spPr>
            <a:xfrm flipH="1">
              <a:off x="9503223" y="3036331"/>
              <a:ext cx="1116549" cy="1972196"/>
            </a:xfrm>
            <a:custGeom>
              <a:avLst/>
              <a:gdLst>
                <a:gd name="csX0" fmla="*/ 904422 w 1116549"/>
                <a:gd name="csY0" fmla="*/ 212428 h 1972196"/>
                <a:gd name="csX1" fmla="*/ 1107693 w 1116549"/>
                <a:gd name="csY1" fmla="*/ 811151 h 1972196"/>
                <a:gd name="csX2" fmla="*/ 558275 w 1116549"/>
                <a:gd name="csY2" fmla="*/ 986098 h 1972196"/>
                <a:gd name="csX3" fmla="*/ 724426 w 1116549"/>
                <a:gd name="csY3" fmla="*/ 614736 h 1972196"/>
                <a:gd name="csX4" fmla="*/ 904422 w 1116549"/>
                <a:gd name="csY4" fmla="*/ 212428 h 1972196"/>
                <a:gd name="csX0" fmla="*/ 904422 w 1116549"/>
                <a:gd name="csY0" fmla="*/ 212428 h 1972196"/>
                <a:gd name="csX1" fmla="*/ 1107693 w 1116549"/>
                <a:gd name="csY1" fmla="*/ 811151 h 19721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116549" h="1972196" stroke="0" extrusionOk="0">
                  <a:moveTo>
                    <a:pt x="904422" y="212428"/>
                  </a:moveTo>
                  <a:cubicBezTo>
                    <a:pt x="1000182" y="413127"/>
                    <a:pt x="1042567" y="598197"/>
                    <a:pt x="1107693" y="811151"/>
                  </a:cubicBezTo>
                  <a:cubicBezTo>
                    <a:pt x="878405" y="934258"/>
                    <a:pt x="778199" y="864577"/>
                    <a:pt x="558275" y="986098"/>
                  </a:cubicBezTo>
                  <a:cubicBezTo>
                    <a:pt x="580895" y="874373"/>
                    <a:pt x="689634" y="697944"/>
                    <a:pt x="724426" y="614736"/>
                  </a:cubicBezTo>
                  <a:cubicBezTo>
                    <a:pt x="759218" y="531528"/>
                    <a:pt x="861305" y="379190"/>
                    <a:pt x="904422" y="212428"/>
                  </a:cubicBezTo>
                  <a:close/>
                </a:path>
                <a:path w="1116549" h="1972196" fill="none" extrusionOk="0">
                  <a:moveTo>
                    <a:pt x="904422" y="212428"/>
                  </a:moveTo>
                  <a:cubicBezTo>
                    <a:pt x="1004859" y="394037"/>
                    <a:pt x="1063000" y="546546"/>
                    <a:pt x="1107693" y="811151"/>
                  </a:cubicBezTo>
                </a:path>
                <a:path w="1116549" h="1972196" fill="none" stroke="0" extrusionOk="0">
                  <a:moveTo>
                    <a:pt x="904422" y="212428"/>
                  </a:moveTo>
                  <a:cubicBezTo>
                    <a:pt x="1025377" y="312018"/>
                    <a:pt x="1091819" y="552737"/>
                    <a:pt x="1107693" y="811151"/>
                  </a:cubicBezTo>
                </a:path>
              </a:pathLst>
            </a:custGeom>
            <a:ln w="28575">
              <a:solidFill>
                <a:srgbClr val="FF0000"/>
              </a:solidFill>
              <a:prstDash val="sysDot"/>
              <a:headEnd type="triangl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411517116">
                    <a:prstGeom prst="arc">
                      <a:avLst>
                        <a:gd name="adj1" fmla="val 17646254"/>
                        <a:gd name="adj2" fmla="val 20540242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弧形 34">
              <a:extLst>
                <a:ext uri="{FF2B5EF4-FFF2-40B4-BE49-F238E27FC236}">
                  <a16:creationId xmlns:a16="http://schemas.microsoft.com/office/drawing/2014/main" id="{D3EC7732-9782-C12B-8D12-2A260EDB6DE5}"/>
                </a:ext>
              </a:extLst>
            </p:cNvPr>
            <p:cNvSpPr/>
            <p:nvPr/>
          </p:nvSpPr>
          <p:spPr>
            <a:xfrm>
              <a:off x="7219135" y="3210902"/>
              <a:ext cx="1490592" cy="1670180"/>
            </a:xfrm>
            <a:custGeom>
              <a:avLst/>
              <a:gdLst>
                <a:gd name="csX0" fmla="*/ 1112891 w 1490592"/>
                <a:gd name="csY0" fmla="*/ 108641 h 1670180"/>
                <a:gd name="csX1" fmla="*/ 1473489 w 1490592"/>
                <a:gd name="csY1" fmla="*/ 657214 h 1670180"/>
                <a:gd name="csX2" fmla="*/ 1123956 w 1490592"/>
                <a:gd name="csY2" fmla="*/ 742594 h 1670180"/>
                <a:gd name="csX3" fmla="*/ 745296 w 1490592"/>
                <a:gd name="csY3" fmla="*/ 835090 h 1670180"/>
                <a:gd name="csX4" fmla="*/ 936445 w 1490592"/>
                <a:gd name="csY4" fmla="*/ 457337 h 1670180"/>
                <a:gd name="csX5" fmla="*/ 1112891 w 1490592"/>
                <a:gd name="csY5" fmla="*/ 108641 h 1670180"/>
                <a:gd name="csX0" fmla="*/ 1112891 w 1490592"/>
                <a:gd name="csY0" fmla="*/ 108641 h 1670180"/>
                <a:gd name="csX1" fmla="*/ 1473489 w 1490592"/>
                <a:gd name="csY1" fmla="*/ 657214 h 167018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490592" h="1670180" stroke="0" extrusionOk="0">
                  <a:moveTo>
                    <a:pt x="1112891" y="108641"/>
                  </a:moveTo>
                  <a:cubicBezTo>
                    <a:pt x="1285258" y="281537"/>
                    <a:pt x="1412856" y="434208"/>
                    <a:pt x="1473489" y="657214"/>
                  </a:cubicBezTo>
                  <a:cubicBezTo>
                    <a:pt x="1343742" y="710124"/>
                    <a:pt x="1199205" y="702981"/>
                    <a:pt x="1123956" y="742594"/>
                  </a:cubicBezTo>
                  <a:cubicBezTo>
                    <a:pt x="1048707" y="782207"/>
                    <a:pt x="896814" y="765869"/>
                    <a:pt x="745296" y="835090"/>
                  </a:cubicBezTo>
                  <a:cubicBezTo>
                    <a:pt x="793660" y="697687"/>
                    <a:pt x="893238" y="594711"/>
                    <a:pt x="936445" y="457337"/>
                  </a:cubicBezTo>
                  <a:cubicBezTo>
                    <a:pt x="979653" y="319963"/>
                    <a:pt x="1051734" y="264600"/>
                    <a:pt x="1112891" y="108641"/>
                  </a:cubicBezTo>
                  <a:close/>
                </a:path>
                <a:path w="1490592" h="1670180" fill="none" extrusionOk="0">
                  <a:moveTo>
                    <a:pt x="1112891" y="108641"/>
                  </a:moveTo>
                  <a:cubicBezTo>
                    <a:pt x="1295327" y="217725"/>
                    <a:pt x="1429562" y="419861"/>
                    <a:pt x="1473489" y="657214"/>
                  </a:cubicBezTo>
                </a:path>
                <a:path w="1490592" h="1670180" fill="none" stroke="0" extrusionOk="0">
                  <a:moveTo>
                    <a:pt x="1112891" y="108641"/>
                  </a:moveTo>
                  <a:cubicBezTo>
                    <a:pt x="1343255" y="178127"/>
                    <a:pt x="1400835" y="485576"/>
                    <a:pt x="1473489" y="657214"/>
                  </a:cubicBezTo>
                </a:path>
              </a:pathLst>
            </a:custGeom>
            <a:ln w="28575">
              <a:solidFill>
                <a:srgbClr val="FF0000"/>
              </a:solidFill>
              <a:prstDash val="sysDot"/>
              <a:headEnd type="triangl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411517116">
                    <a:prstGeom prst="arc">
                      <a:avLst>
                        <a:gd name="adj1" fmla="val 17810408"/>
                        <a:gd name="adj2" fmla="val 20776390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弧形 35">
              <a:extLst>
                <a:ext uri="{FF2B5EF4-FFF2-40B4-BE49-F238E27FC236}">
                  <a16:creationId xmlns:a16="http://schemas.microsoft.com/office/drawing/2014/main" id="{DBE4F694-337B-D3F4-7DE7-44742E94DAD8}"/>
                </a:ext>
              </a:extLst>
            </p:cNvPr>
            <p:cNvSpPr/>
            <p:nvPr/>
          </p:nvSpPr>
          <p:spPr>
            <a:xfrm>
              <a:off x="8983895" y="3210902"/>
              <a:ext cx="1490592" cy="1377027"/>
            </a:xfrm>
            <a:custGeom>
              <a:avLst/>
              <a:gdLst>
                <a:gd name="csX0" fmla="*/ 1060913 w 1490592"/>
                <a:gd name="csY0" fmla="*/ 64785 h 1377027"/>
                <a:gd name="csX1" fmla="*/ 1486119 w 1490592"/>
                <a:gd name="csY1" fmla="*/ 613194 h 1377027"/>
                <a:gd name="csX2" fmla="*/ 1130524 w 1490592"/>
                <a:gd name="csY2" fmla="*/ 649348 h 1377027"/>
                <a:gd name="csX3" fmla="*/ 745296 w 1490592"/>
                <a:gd name="csY3" fmla="*/ 688514 h 1377027"/>
                <a:gd name="csX4" fmla="*/ 909417 w 1490592"/>
                <a:gd name="csY4" fmla="*/ 364175 h 1377027"/>
                <a:gd name="csX5" fmla="*/ 1060913 w 1490592"/>
                <a:gd name="csY5" fmla="*/ 64785 h 1377027"/>
                <a:gd name="csX0" fmla="*/ 1060913 w 1490592"/>
                <a:gd name="csY0" fmla="*/ 64785 h 1377027"/>
                <a:gd name="csX1" fmla="*/ 1486119 w 1490592"/>
                <a:gd name="csY1" fmla="*/ 613194 h 13770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490592" h="1377027" stroke="0" extrusionOk="0">
                  <a:moveTo>
                    <a:pt x="1060913" y="64785"/>
                  </a:moveTo>
                  <a:cubicBezTo>
                    <a:pt x="1291317" y="190772"/>
                    <a:pt x="1440656" y="384227"/>
                    <a:pt x="1486119" y="613194"/>
                  </a:cubicBezTo>
                  <a:cubicBezTo>
                    <a:pt x="1364440" y="651518"/>
                    <a:pt x="1303352" y="626090"/>
                    <a:pt x="1130524" y="649348"/>
                  </a:cubicBezTo>
                  <a:cubicBezTo>
                    <a:pt x="957696" y="672606"/>
                    <a:pt x="865441" y="674199"/>
                    <a:pt x="745296" y="688514"/>
                  </a:cubicBezTo>
                  <a:cubicBezTo>
                    <a:pt x="764254" y="589843"/>
                    <a:pt x="890587" y="448800"/>
                    <a:pt x="909417" y="364175"/>
                  </a:cubicBezTo>
                  <a:cubicBezTo>
                    <a:pt x="928247" y="279550"/>
                    <a:pt x="1023957" y="196696"/>
                    <a:pt x="1060913" y="64785"/>
                  </a:cubicBezTo>
                  <a:close/>
                </a:path>
                <a:path w="1490592" h="1377027" fill="none" extrusionOk="0">
                  <a:moveTo>
                    <a:pt x="1060913" y="64785"/>
                  </a:moveTo>
                  <a:cubicBezTo>
                    <a:pt x="1280149" y="97327"/>
                    <a:pt x="1468428" y="326542"/>
                    <a:pt x="1486119" y="613194"/>
                  </a:cubicBezTo>
                </a:path>
                <a:path w="1490592" h="1377027" fill="none" stroke="0" extrusionOk="0">
                  <a:moveTo>
                    <a:pt x="1060913" y="64785"/>
                  </a:moveTo>
                  <a:cubicBezTo>
                    <a:pt x="1300087" y="162836"/>
                    <a:pt x="1443087" y="406348"/>
                    <a:pt x="1486119" y="613194"/>
                  </a:cubicBezTo>
                </a:path>
              </a:pathLst>
            </a:custGeom>
            <a:ln w="28575">
              <a:solidFill>
                <a:srgbClr val="FF0000"/>
              </a:solidFill>
              <a:prstDash val="sysDot"/>
              <a:headEnd type="triangl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411517116">
                    <a:prstGeom prst="arc">
                      <a:avLst>
                        <a:gd name="adj1" fmla="val 17810408"/>
                        <a:gd name="adj2" fmla="val 21251678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2" name="直接箭头连接符 41">
              <a:extLst>
                <a:ext uri="{FF2B5EF4-FFF2-40B4-BE49-F238E27FC236}">
                  <a16:creationId xmlns:a16="http://schemas.microsoft.com/office/drawing/2014/main" id="{41BA6EA3-DA09-CCEA-3D9A-972D8BB21363}"/>
                </a:ext>
              </a:extLst>
            </p:cNvPr>
            <p:cNvCxnSpPr>
              <a:stCxn id="6" idx="4"/>
              <a:endCxn id="7" idx="7"/>
            </p:cNvCxnSpPr>
            <p:nvPr/>
          </p:nvCxnSpPr>
          <p:spPr>
            <a:xfrm flipH="1">
              <a:off x="8284787" y="2601051"/>
              <a:ext cx="678820" cy="50994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25F3279F-4412-309D-E01F-A946FDCED793}"/>
                </a:ext>
              </a:extLst>
            </p:cNvPr>
            <p:cNvCxnSpPr>
              <a:cxnSpLocks/>
              <a:stCxn id="6" idx="4"/>
              <a:endCxn id="26" idx="2"/>
            </p:cNvCxnSpPr>
            <p:nvPr/>
          </p:nvCxnSpPr>
          <p:spPr>
            <a:xfrm>
              <a:off x="8963607" y="2601051"/>
              <a:ext cx="919860" cy="454127"/>
            </a:xfrm>
            <a:prstGeom prst="straightConnector1">
              <a:avLst/>
            </a:prstGeom>
            <a:ln w="28575">
              <a:solidFill>
                <a:srgbClr val="F359D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箭头连接符 46">
              <a:extLst>
                <a:ext uri="{FF2B5EF4-FFF2-40B4-BE49-F238E27FC236}">
                  <a16:creationId xmlns:a16="http://schemas.microsoft.com/office/drawing/2014/main" id="{3C944932-881B-B42B-8B6E-8B10FF62149A}"/>
                </a:ext>
              </a:extLst>
            </p:cNvPr>
            <p:cNvCxnSpPr>
              <a:cxnSpLocks/>
              <a:stCxn id="7" idx="4"/>
              <a:endCxn id="28" idx="2"/>
            </p:cNvCxnSpPr>
            <p:nvPr/>
          </p:nvCxnSpPr>
          <p:spPr>
            <a:xfrm flipH="1">
              <a:off x="7560050" y="3405671"/>
              <a:ext cx="602680" cy="44391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箭头连接符 49">
              <a:extLst>
                <a:ext uri="{FF2B5EF4-FFF2-40B4-BE49-F238E27FC236}">
                  <a16:creationId xmlns:a16="http://schemas.microsoft.com/office/drawing/2014/main" id="{378B1703-F53B-FD37-97A5-3301E1682B5D}"/>
                </a:ext>
              </a:extLst>
            </p:cNvPr>
            <p:cNvCxnSpPr>
              <a:cxnSpLocks/>
              <a:stCxn id="7" idx="4"/>
              <a:endCxn id="10" idx="0"/>
            </p:cNvCxnSpPr>
            <p:nvPr/>
          </p:nvCxnSpPr>
          <p:spPr>
            <a:xfrm>
              <a:off x="8162730" y="3405671"/>
              <a:ext cx="402767" cy="432317"/>
            </a:xfrm>
            <a:prstGeom prst="straightConnector1">
              <a:avLst/>
            </a:prstGeom>
            <a:ln w="28575">
              <a:solidFill>
                <a:srgbClr val="F359D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>
              <a:extLst>
                <a:ext uri="{FF2B5EF4-FFF2-40B4-BE49-F238E27FC236}">
                  <a16:creationId xmlns:a16="http://schemas.microsoft.com/office/drawing/2014/main" id="{570E1C11-9407-FBA6-BB44-AD8660A05EDC}"/>
                </a:ext>
              </a:extLst>
            </p:cNvPr>
            <p:cNvCxnSpPr>
              <a:cxnSpLocks/>
              <a:stCxn id="8" idx="4"/>
              <a:endCxn id="11" idx="0"/>
            </p:cNvCxnSpPr>
            <p:nvPr/>
          </p:nvCxnSpPr>
          <p:spPr>
            <a:xfrm flipH="1">
              <a:off x="9524245" y="3405670"/>
              <a:ext cx="345231" cy="43231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56">
              <a:extLst>
                <a:ext uri="{FF2B5EF4-FFF2-40B4-BE49-F238E27FC236}">
                  <a16:creationId xmlns:a16="http://schemas.microsoft.com/office/drawing/2014/main" id="{187FCDF5-7D3B-357F-D022-F364A2E25F71}"/>
                </a:ext>
              </a:extLst>
            </p:cNvPr>
            <p:cNvCxnSpPr>
              <a:cxnSpLocks/>
              <a:stCxn id="8" idx="4"/>
              <a:endCxn id="12" idx="0"/>
            </p:cNvCxnSpPr>
            <p:nvPr/>
          </p:nvCxnSpPr>
          <p:spPr>
            <a:xfrm>
              <a:off x="9869476" y="3405670"/>
              <a:ext cx="613517" cy="432317"/>
            </a:xfrm>
            <a:prstGeom prst="straightConnector1">
              <a:avLst/>
            </a:prstGeom>
            <a:ln w="28575">
              <a:solidFill>
                <a:srgbClr val="F359D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箭头连接符 59">
              <a:extLst>
                <a:ext uri="{FF2B5EF4-FFF2-40B4-BE49-F238E27FC236}">
                  <a16:creationId xmlns:a16="http://schemas.microsoft.com/office/drawing/2014/main" id="{9CD71E8C-CEF2-C8A2-9E1D-F5A2382B9BF2}"/>
                </a:ext>
              </a:extLst>
            </p:cNvPr>
            <p:cNvCxnSpPr>
              <a:cxnSpLocks/>
              <a:stCxn id="9" idx="4"/>
              <a:endCxn id="14" idx="0"/>
            </p:cNvCxnSpPr>
            <p:nvPr/>
          </p:nvCxnSpPr>
          <p:spPr>
            <a:xfrm flipH="1">
              <a:off x="7170576" y="4183221"/>
              <a:ext cx="345231" cy="51629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箭头连接符 62">
              <a:extLst>
                <a:ext uri="{FF2B5EF4-FFF2-40B4-BE49-F238E27FC236}">
                  <a16:creationId xmlns:a16="http://schemas.microsoft.com/office/drawing/2014/main" id="{45C12B71-0D13-849D-120E-B05FFD150324}"/>
                </a:ext>
              </a:extLst>
            </p:cNvPr>
            <p:cNvCxnSpPr>
              <a:cxnSpLocks/>
              <a:stCxn id="9" idx="4"/>
              <a:endCxn id="15" idx="0"/>
            </p:cNvCxnSpPr>
            <p:nvPr/>
          </p:nvCxnSpPr>
          <p:spPr>
            <a:xfrm>
              <a:off x="7515807" y="4183221"/>
              <a:ext cx="301692" cy="516294"/>
            </a:xfrm>
            <a:prstGeom prst="straightConnector1">
              <a:avLst/>
            </a:prstGeom>
            <a:ln w="28575">
              <a:solidFill>
                <a:srgbClr val="F359D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43" name="直接箭头连接符 10242">
              <a:extLst>
                <a:ext uri="{FF2B5EF4-FFF2-40B4-BE49-F238E27FC236}">
                  <a16:creationId xmlns:a16="http://schemas.microsoft.com/office/drawing/2014/main" id="{037D8097-226F-AFE8-0F05-2F19CB516129}"/>
                </a:ext>
              </a:extLst>
            </p:cNvPr>
            <p:cNvCxnSpPr>
              <a:cxnSpLocks/>
              <a:stCxn id="10" idx="4"/>
              <a:endCxn id="16" idx="0"/>
            </p:cNvCxnSpPr>
            <p:nvPr/>
          </p:nvCxnSpPr>
          <p:spPr>
            <a:xfrm flipH="1">
              <a:off x="8335345" y="4183219"/>
              <a:ext cx="230152" cy="51629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46" name="直接箭头连接符 10245">
              <a:extLst>
                <a:ext uri="{FF2B5EF4-FFF2-40B4-BE49-F238E27FC236}">
                  <a16:creationId xmlns:a16="http://schemas.microsoft.com/office/drawing/2014/main" id="{777C506A-2FAD-BCF8-CDCC-D82043E4BB3F}"/>
                </a:ext>
              </a:extLst>
            </p:cNvPr>
            <p:cNvCxnSpPr>
              <a:cxnSpLocks/>
              <a:stCxn id="10" idx="4"/>
              <a:endCxn id="17" idx="0"/>
            </p:cNvCxnSpPr>
            <p:nvPr/>
          </p:nvCxnSpPr>
          <p:spPr>
            <a:xfrm>
              <a:off x="8565497" y="4183219"/>
              <a:ext cx="287694" cy="516296"/>
            </a:xfrm>
            <a:prstGeom prst="straightConnector1">
              <a:avLst/>
            </a:prstGeom>
            <a:ln w="28575">
              <a:solidFill>
                <a:srgbClr val="F359D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49" name="直接箭头连接符 10248">
              <a:extLst>
                <a:ext uri="{FF2B5EF4-FFF2-40B4-BE49-F238E27FC236}">
                  <a16:creationId xmlns:a16="http://schemas.microsoft.com/office/drawing/2014/main" id="{82CC411A-15A3-2F48-DECE-A818E58FCDA0}"/>
                </a:ext>
              </a:extLst>
            </p:cNvPr>
            <p:cNvCxnSpPr>
              <a:cxnSpLocks/>
              <a:stCxn id="11" idx="4"/>
              <a:endCxn id="19" idx="0"/>
            </p:cNvCxnSpPr>
            <p:nvPr/>
          </p:nvCxnSpPr>
          <p:spPr>
            <a:xfrm>
              <a:off x="9524245" y="4183220"/>
              <a:ext cx="364638" cy="516294"/>
            </a:xfrm>
            <a:prstGeom prst="straightConnector1">
              <a:avLst/>
            </a:prstGeom>
            <a:ln w="28575">
              <a:solidFill>
                <a:srgbClr val="F359D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52" name="直接箭头连接符 10251">
              <a:extLst>
                <a:ext uri="{FF2B5EF4-FFF2-40B4-BE49-F238E27FC236}">
                  <a16:creationId xmlns:a16="http://schemas.microsoft.com/office/drawing/2014/main" id="{E9B31DDE-1FFD-D811-20EE-19366FE28551}"/>
                </a:ext>
              </a:extLst>
            </p:cNvPr>
            <p:cNvCxnSpPr>
              <a:cxnSpLocks/>
              <a:stCxn id="11" idx="4"/>
              <a:endCxn id="18" idx="0"/>
            </p:cNvCxnSpPr>
            <p:nvPr/>
          </p:nvCxnSpPr>
          <p:spPr>
            <a:xfrm flipH="1">
              <a:off x="9371037" y="4183220"/>
              <a:ext cx="153208" cy="51629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55" name="直接箭头连接符 10254">
              <a:extLst>
                <a:ext uri="{FF2B5EF4-FFF2-40B4-BE49-F238E27FC236}">
                  <a16:creationId xmlns:a16="http://schemas.microsoft.com/office/drawing/2014/main" id="{CF710963-2606-6AEE-1384-D88CBA39C679}"/>
                </a:ext>
              </a:extLst>
            </p:cNvPr>
            <p:cNvCxnSpPr>
              <a:cxnSpLocks/>
              <a:stCxn id="12" idx="4"/>
              <a:endCxn id="20" idx="0"/>
            </p:cNvCxnSpPr>
            <p:nvPr/>
          </p:nvCxnSpPr>
          <p:spPr>
            <a:xfrm flipH="1">
              <a:off x="10406729" y="4183218"/>
              <a:ext cx="76264" cy="51629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58" name="直接箭头连接符 10257">
              <a:extLst>
                <a:ext uri="{FF2B5EF4-FFF2-40B4-BE49-F238E27FC236}">
                  <a16:creationId xmlns:a16="http://schemas.microsoft.com/office/drawing/2014/main" id="{8F626D6A-BF11-22C6-8D1E-E6DD79F9849C}"/>
                </a:ext>
              </a:extLst>
            </p:cNvPr>
            <p:cNvCxnSpPr>
              <a:cxnSpLocks/>
              <a:stCxn id="12" idx="4"/>
              <a:endCxn id="21" idx="1"/>
            </p:cNvCxnSpPr>
            <p:nvPr/>
          </p:nvCxnSpPr>
          <p:spPr>
            <a:xfrm>
              <a:off x="10482993" y="4183218"/>
              <a:ext cx="401663" cy="566852"/>
            </a:xfrm>
            <a:prstGeom prst="straightConnector1">
              <a:avLst/>
            </a:prstGeom>
            <a:ln w="28575">
              <a:solidFill>
                <a:srgbClr val="F359D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61" name="弧形 10260">
              <a:extLst>
                <a:ext uri="{FF2B5EF4-FFF2-40B4-BE49-F238E27FC236}">
                  <a16:creationId xmlns:a16="http://schemas.microsoft.com/office/drawing/2014/main" id="{FDD1202C-A9DF-10EF-61E1-92D172142DF9}"/>
                </a:ext>
              </a:extLst>
            </p:cNvPr>
            <p:cNvSpPr/>
            <p:nvPr/>
          </p:nvSpPr>
          <p:spPr>
            <a:xfrm>
              <a:off x="8776524" y="1959133"/>
              <a:ext cx="359698" cy="353300"/>
            </a:xfrm>
            <a:custGeom>
              <a:avLst/>
              <a:gdLst>
                <a:gd name="csX0" fmla="*/ 77156 w 359698"/>
                <a:gd name="csY0" fmla="*/ 321671 h 353300"/>
                <a:gd name="csX1" fmla="*/ 8176 w 359698"/>
                <a:gd name="csY1" fmla="*/ 123993 h 353300"/>
                <a:gd name="csX2" fmla="*/ 176152 w 359698"/>
                <a:gd name="csY2" fmla="*/ 36 h 353300"/>
                <a:gd name="csX3" fmla="*/ 349092 w 359698"/>
                <a:gd name="csY3" fmla="*/ 116882 h 353300"/>
                <a:gd name="csX4" fmla="*/ 288599 w 359698"/>
                <a:gd name="csY4" fmla="*/ 317346 h 353300"/>
                <a:gd name="csX5" fmla="*/ 179849 w 359698"/>
                <a:gd name="csY5" fmla="*/ 176650 h 353300"/>
                <a:gd name="csX6" fmla="*/ 77156 w 359698"/>
                <a:gd name="csY6" fmla="*/ 321671 h 353300"/>
                <a:gd name="csX0" fmla="*/ 77156 w 359698"/>
                <a:gd name="csY0" fmla="*/ 321671 h 353300"/>
                <a:gd name="csX1" fmla="*/ 8176 w 359698"/>
                <a:gd name="csY1" fmla="*/ 123993 h 353300"/>
                <a:gd name="csX2" fmla="*/ 176152 w 359698"/>
                <a:gd name="csY2" fmla="*/ 36 h 353300"/>
                <a:gd name="csX3" fmla="*/ 349092 w 359698"/>
                <a:gd name="csY3" fmla="*/ 116882 h 353300"/>
                <a:gd name="csX4" fmla="*/ 288599 w 359698"/>
                <a:gd name="csY4" fmla="*/ 317346 h 3533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359698" h="353300" stroke="0" extrusionOk="0">
                  <a:moveTo>
                    <a:pt x="77156" y="321671"/>
                  </a:moveTo>
                  <a:cubicBezTo>
                    <a:pt x="24445" y="295920"/>
                    <a:pt x="-17826" y="189232"/>
                    <a:pt x="8176" y="123993"/>
                  </a:cubicBezTo>
                  <a:cubicBezTo>
                    <a:pt x="29582" y="35469"/>
                    <a:pt x="106587" y="9679"/>
                    <a:pt x="176152" y="36"/>
                  </a:cubicBezTo>
                  <a:cubicBezTo>
                    <a:pt x="255560" y="1766"/>
                    <a:pt x="312665" y="33892"/>
                    <a:pt x="349092" y="116882"/>
                  </a:cubicBezTo>
                  <a:cubicBezTo>
                    <a:pt x="373236" y="197147"/>
                    <a:pt x="358681" y="261379"/>
                    <a:pt x="288599" y="317346"/>
                  </a:cubicBezTo>
                  <a:cubicBezTo>
                    <a:pt x="244687" y="276445"/>
                    <a:pt x="217219" y="211184"/>
                    <a:pt x="179849" y="176650"/>
                  </a:cubicBezTo>
                  <a:cubicBezTo>
                    <a:pt x="158738" y="222925"/>
                    <a:pt x="119416" y="244281"/>
                    <a:pt x="77156" y="321671"/>
                  </a:cubicBezTo>
                  <a:close/>
                </a:path>
                <a:path w="359698" h="353300" fill="none" extrusionOk="0">
                  <a:moveTo>
                    <a:pt x="77156" y="321671"/>
                  </a:moveTo>
                  <a:cubicBezTo>
                    <a:pt x="5177" y="287142"/>
                    <a:pt x="-9714" y="203026"/>
                    <a:pt x="8176" y="123993"/>
                  </a:cubicBezTo>
                  <a:cubicBezTo>
                    <a:pt x="21769" y="58192"/>
                    <a:pt x="94547" y="20355"/>
                    <a:pt x="176152" y="36"/>
                  </a:cubicBezTo>
                  <a:cubicBezTo>
                    <a:pt x="266624" y="-1983"/>
                    <a:pt x="327896" y="38208"/>
                    <a:pt x="349092" y="116882"/>
                  </a:cubicBezTo>
                  <a:cubicBezTo>
                    <a:pt x="357750" y="199780"/>
                    <a:pt x="334323" y="271150"/>
                    <a:pt x="288599" y="317346"/>
                  </a:cubicBezTo>
                </a:path>
                <a:path w="359698" h="353300" fill="none" stroke="0" extrusionOk="0">
                  <a:moveTo>
                    <a:pt x="77156" y="321671"/>
                  </a:moveTo>
                  <a:cubicBezTo>
                    <a:pt x="10308" y="287317"/>
                    <a:pt x="-6859" y="187866"/>
                    <a:pt x="8176" y="123993"/>
                  </a:cubicBezTo>
                  <a:cubicBezTo>
                    <a:pt x="45474" y="37544"/>
                    <a:pt x="110780" y="4731"/>
                    <a:pt x="176152" y="36"/>
                  </a:cubicBezTo>
                  <a:cubicBezTo>
                    <a:pt x="250963" y="1513"/>
                    <a:pt x="324560" y="46386"/>
                    <a:pt x="349092" y="116882"/>
                  </a:cubicBezTo>
                  <a:cubicBezTo>
                    <a:pt x="377959" y="197419"/>
                    <a:pt x="336206" y="277038"/>
                    <a:pt x="288599" y="317346"/>
                  </a:cubicBezTo>
                </a:path>
              </a:pathLst>
            </a:custGeom>
            <a:ln w="28575">
              <a:solidFill>
                <a:srgbClr val="FF0000"/>
              </a:solidFill>
              <a:prstDash val="sysDot"/>
              <a:headEnd type="none" w="med" len="med"/>
              <a:tailEnd type="triangle" w="med" len="med"/>
              <a:extLst>
                <a:ext uri="{C807C97D-BFC1-408E-A445-0C87EB9F89A2}">
                  <ask:lineSketchStyleProps xmlns:ask="http://schemas.microsoft.com/office/drawing/2018/sketchyshapes" sd="2941113075">
                    <a:prstGeom prst="arc">
                      <a:avLst>
                        <a:gd name="adj1" fmla="val 7518189"/>
                        <a:gd name="adj2" fmla="val 31379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263" name="直接箭头连接符 10262">
              <a:extLst>
                <a:ext uri="{FF2B5EF4-FFF2-40B4-BE49-F238E27FC236}">
                  <a16:creationId xmlns:a16="http://schemas.microsoft.com/office/drawing/2014/main" id="{4B26A1CB-8624-3DBF-D14C-C960E67E5540}"/>
                </a:ext>
              </a:extLst>
            </p:cNvPr>
            <p:cNvCxnSpPr/>
            <p:nvPr/>
          </p:nvCxnSpPr>
          <p:spPr>
            <a:xfrm>
              <a:off x="10825118" y="2139839"/>
              <a:ext cx="708422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64" name="文本框 10263">
                  <a:extLst>
                    <a:ext uri="{FF2B5EF4-FFF2-40B4-BE49-F238E27FC236}">
                      <a16:creationId xmlns:a16="http://schemas.microsoft.com/office/drawing/2014/main" id="{B4EBFD77-E07C-CFC7-D392-23682EFD93DB}"/>
                    </a:ext>
                  </a:extLst>
                </p:cNvPr>
                <p:cNvSpPr txBox="1"/>
                <p:nvPr/>
              </p:nvSpPr>
              <p:spPr>
                <a:xfrm>
                  <a:off x="10423454" y="1973282"/>
                  <a:ext cx="47792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264" name="文本框 10263">
                  <a:extLst>
                    <a:ext uri="{FF2B5EF4-FFF2-40B4-BE49-F238E27FC236}">
                      <a16:creationId xmlns:a16="http://schemas.microsoft.com/office/drawing/2014/main" id="{B4EBFD77-E07C-CFC7-D392-23682EFD93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3454" y="1973282"/>
                  <a:ext cx="477928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65" name="文本框 10264">
                  <a:extLst>
                    <a:ext uri="{FF2B5EF4-FFF2-40B4-BE49-F238E27FC236}">
                      <a16:creationId xmlns:a16="http://schemas.microsoft.com/office/drawing/2014/main" id="{6A4320FD-47DE-EEBB-11A5-CDFDCB90A9F4}"/>
                    </a:ext>
                  </a:extLst>
                </p:cNvPr>
                <p:cNvSpPr txBox="1"/>
                <p:nvPr/>
              </p:nvSpPr>
              <p:spPr>
                <a:xfrm>
                  <a:off x="10414949" y="2251179"/>
                  <a:ext cx="47792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oMath>
                    </m:oMathPara>
                  </a14:m>
                  <a:endParaRPr lang="en-GB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0265" name="文本框 10264">
                  <a:extLst>
                    <a:ext uri="{FF2B5EF4-FFF2-40B4-BE49-F238E27FC236}">
                      <a16:creationId xmlns:a16="http://schemas.microsoft.com/office/drawing/2014/main" id="{6A4320FD-47DE-EEBB-11A5-CDFDCB90A9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4949" y="2251179"/>
                  <a:ext cx="477928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66" name="直接箭头连接符 10265">
              <a:extLst>
                <a:ext uri="{FF2B5EF4-FFF2-40B4-BE49-F238E27FC236}">
                  <a16:creationId xmlns:a16="http://schemas.microsoft.com/office/drawing/2014/main" id="{23CBCC28-BDDE-9DDA-7308-0E7C062AF7D8}"/>
                </a:ext>
              </a:extLst>
            </p:cNvPr>
            <p:cNvCxnSpPr>
              <a:cxnSpLocks/>
            </p:cNvCxnSpPr>
            <p:nvPr/>
          </p:nvCxnSpPr>
          <p:spPr>
            <a:xfrm>
              <a:off x="10825118" y="2418789"/>
              <a:ext cx="708422" cy="577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70" name="文本框 10269">
                  <a:extLst>
                    <a:ext uri="{FF2B5EF4-FFF2-40B4-BE49-F238E27FC236}">
                      <a16:creationId xmlns:a16="http://schemas.microsoft.com/office/drawing/2014/main" id="{A32043C5-8296-6B9E-EC5B-DE94E7EEEAA1}"/>
                    </a:ext>
                  </a:extLst>
                </p:cNvPr>
                <p:cNvSpPr txBox="1"/>
                <p:nvPr/>
              </p:nvSpPr>
              <p:spPr>
                <a:xfrm>
                  <a:off x="10414949" y="2527362"/>
                  <a:ext cx="47792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rgbClr val="F359D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en-GB" dirty="0">
                    <a:solidFill>
                      <a:srgbClr val="F359D2"/>
                    </a:solidFill>
                  </a:endParaRPr>
                </a:p>
              </p:txBody>
            </p:sp>
          </mc:Choice>
          <mc:Fallback xmlns="">
            <p:sp>
              <p:nvSpPr>
                <p:cNvPr id="10270" name="文本框 10269">
                  <a:extLst>
                    <a:ext uri="{FF2B5EF4-FFF2-40B4-BE49-F238E27FC236}">
                      <a16:creationId xmlns:a16="http://schemas.microsoft.com/office/drawing/2014/main" id="{A32043C5-8296-6B9E-EC5B-DE94E7EEEA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4949" y="2527362"/>
                  <a:ext cx="477928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71" name="直接箭头连接符 10270">
              <a:extLst>
                <a:ext uri="{FF2B5EF4-FFF2-40B4-BE49-F238E27FC236}">
                  <a16:creationId xmlns:a16="http://schemas.microsoft.com/office/drawing/2014/main" id="{B702C97C-ED55-1B66-53F8-91761CA96418}"/>
                </a:ext>
              </a:extLst>
            </p:cNvPr>
            <p:cNvCxnSpPr>
              <a:cxnSpLocks/>
            </p:cNvCxnSpPr>
            <p:nvPr/>
          </p:nvCxnSpPr>
          <p:spPr>
            <a:xfrm>
              <a:off x="10825118" y="2694972"/>
              <a:ext cx="708422" cy="5770"/>
            </a:xfrm>
            <a:prstGeom prst="straightConnector1">
              <a:avLst/>
            </a:prstGeom>
            <a:ln w="28575">
              <a:solidFill>
                <a:srgbClr val="F359D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84" name="组合 10283">
            <a:extLst>
              <a:ext uri="{FF2B5EF4-FFF2-40B4-BE49-F238E27FC236}">
                <a16:creationId xmlns:a16="http://schemas.microsoft.com/office/drawing/2014/main" id="{DE8258D9-4329-25DA-C42E-2F68E040DF7B}"/>
              </a:ext>
            </a:extLst>
          </p:cNvPr>
          <p:cNvGrpSpPr/>
          <p:nvPr/>
        </p:nvGrpSpPr>
        <p:grpSpPr>
          <a:xfrm>
            <a:off x="7722085" y="5044746"/>
            <a:ext cx="613260" cy="690091"/>
            <a:chOff x="7722085" y="5044746"/>
            <a:chExt cx="613260" cy="690091"/>
          </a:xfrm>
        </p:grpSpPr>
        <p:cxnSp>
          <p:nvCxnSpPr>
            <p:cNvPr id="10272" name="直接箭头连接符 10271">
              <a:extLst>
                <a:ext uri="{FF2B5EF4-FFF2-40B4-BE49-F238E27FC236}">
                  <a16:creationId xmlns:a16="http://schemas.microsoft.com/office/drawing/2014/main" id="{B90E2B21-DBE7-9EAE-8898-0DEB485EC6C8}"/>
                </a:ext>
              </a:extLst>
            </p:cNvPr>
            <p:cNvCxnSpPr>
              <a:cxnSpLocks/>
              <a:stCxn id="16" idx="4"/>
            </p:cNvCxnSpPr>
            <p:nvPr/>
          </p:nvCxnSpPr>
          <p:spPr>
            <a:xfrm flipH="1">
              <a:off x="7982230" y="5044746"/>
              <a:ext cx="353115" cy="39562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75" name="文本框 10274">
                  <a:extLst>
                    <a:ext uri="{FF2B5EF4-FFF2-40B4-BE49-F238E27FC236}">
                      <a16:creationId xmlns:a16="http://schemas.microsoft.com/office/drawing/2014/main" id="{E341B1EF-EEBA-3F56-201E-B6796A88E7FA}"/>
                    </a:ext>
                  </a:extLst>
                </p:cNvPr>
                <p:cNvSpPr txBox="1"/>
                <p:nvPr/>
              </p:nvSpPr>
              <p:spPr>
                <a:xfrm>
                  <a:off x="7722085" y="5365505"/>
                  <a:ext cx="47792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GB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0275" name="文本框 10274">
                  <a:extLst>
                    <a:ext uri="{FF2B5EF4-FFF2-40B4-BE49-F238E27FC236}">
                      <a16:creationId xmlns:a16="http://schemas.microsoft.com/office/drawing/2014/main" id="{E341B1EF-EEBA-3F56-201E-B6796A88E7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2085" y="5365505"/>
                  <a:ext cx="477928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76" name="文本框 10275">
                <a:extLst>
                  <a:ext uri="{FF2B5EF4-FFF2-40B4-BE49-F238E27FC236}">
                    <a16:creationId xmlns:a16="http://schemas.microsoft.com/office/drawing/2014/main" id="{EC5FE373-4BC0-2F3D-14DE-7FB3B2679E0B}"/>
                  </a:ext>
                </a:extLst>
              </p:cNvPr>
              <p:cNvSpPr txBox="1"/>
              <p:nvPr/>
            </p:nvSpPr>
            <p:spPr>
              <a:xfrm>
                <a:off x="8335344" y="5210154"/>
                <a:ext cx="3310429" cy="994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u="sng" dirty="0">
                    <a:latin typeface="Garamond" panose="02020404030301010803" pitchFamily="18" charset="0"/>
                  </a:rPr>
                  <a:t>Definition:</a:t>
                </a:r>
                <a:r>
                  <a:rPr lang="en-GB" dirty="0">
                    <a:latin typeface="Garamond" panose="02020404030301010803" pitchFamily="18" charset="0"/>
                  </a:rPr>
                  <a:t> When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 or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 or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 is an “empty child”.</a:t>
                </a:r>
              </a:p>
            </p:txBody>
          </p:sp>
        </mc:Choice>
        <mc:Fallback xmlns="">
          <p:sp>
            <p:nvSpPr>
              <p:cNvPr id="10276" name="文本框 10275">
                <a:extLst>
                  <a:ext uri="{FF2B5EF4-FFF2-40B4-BE49-F238E27FC236}">
                    <a16:creationId xmlns:a16="http://schemas.microsoft.com/office/drawing/2014/main" id="{EC5FE373-4BC0-2F3D-14DE-7FB3B2679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5344" y="5210154"/>
                <a:ext cx="3310429" cy="994631"/>
              </a:xfrm>
              <a:prstGeom prst="rect">
                <a:avLst/>
              </a:prstGeom>
              <a:blipFill>
                <a:blip r:embed="rId11"/>
                <a:stretch>
                  <a:fillRect l="-1473" t="-613" r="-2026" b="-92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85" name="组合 10284">
            <a:extLst>
              <a:ext uri="{FF2B5EF4-FFF2-40B4-BE49-F238E27FC236}">
                <a16:creationId xmlns:a16="http://schemas.microsoft.com/office/drawing/2014/main" id="{46AE3D34-273F-0A09-6F8B-CA677E17C2F2}"/>
              </a:ext>
            </a:extLst>
          </p:cNvPr>
          <p:cNvGrpSpPr/>
          <p:nvPr/>
        </p:nvGrpSpPr>
        <p:grpSpPr>
          <a:xfrm>
            <a:off x="1612656" y="4170878"/>
            <a:ext cx="5200217" cy="1350613"/>
            <a:chOff x="1612656" y="4170878"/>
            <a:chExt cx="5200217" cy="1350613"/>
          </a:xfrm>
        </p:grpSpPr>
        <p:sp>
          <p:nvSpPr>
            <p:cNvPr id="10279" name="思想气泡: 云 10278">
              <a:extLst>
                <a:ext uri="{FF2B5EF4-FFF2-40B4-BE49-F238E27FC236}">
                  <a16:creationId xmlns:a16="http://schemas.microsoft.com/office/drawing/2014/main" id="{8B7AE986-DE84-67D0-C576-7B06C674380D}"/>
                </a:ext>
              </a:extLst>
            </p:cNvPr>
            <p:cNvSpPr/>
            <p:nvPr/>
          </p:nvSpPr>
          <p:spPr>
            <a:xfrm>
              <a:off x="1612656" y="4170878"/>
              <a:ext cx="5200217" cy="1350613"/>
            </a:xfrm>
            <a:prstGeom prst="cloudCallout">
              <a:avLst>
                <a:gd name="adj1" fmla="val -45985"/>
                <a:gd name="adj2" fmla="val 54166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80" name="文本框 10279">
                  <a:extLst>
                    <a:ext uri="{FF2B5EF4-FFF2-40B4-BE49-F238E27FC236}">
                      <a16:creationId xmlns:a16="http://schemas.microsoft.com/office/drawing/2014/main" id="{0DEDEFA4-1E5B-3E88-E34A-426B31337C0A}"/>
                    </a:ext>
                  </a:extLst>
                </p:cNvPr>
                <p:cNvSpPr txBox="1"/>
                <p:nvPr/>
              </p:nvSpPr>
              <p:spPr>
                <a:xfrm>
                  <a:off x="2412424" y="4342196"/>
                  <a:ext cx="4143879" cy="10294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dirty="0">
                      <a:latin typeface="Garamond" panose="02020404030301010803" pitchFamily="18" charset="0"/>
                    </a:rPr>
                    <a:t>Randomly walking along a size-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a14:m>
                  <a:r>
                    <a:rPr lang="en-GB" sz="2000" dirty="0">
                      <a:latin typeface="Garamond" panose="02020404030301010803" pitchFamily="18" charset="0"/>
                    </a:rPr>
                    <a:t> binary tree from the root takes 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func>
                        </m:e>
                      </m:d>
                    </m:oMath>
                  </a14:m>
                  <a:r>
                    <a:rPr lang="en-GB" sz="2000" dirty="0">
                      <a:latin typeface="Garamond" panose="02020404030301010803" pitchFamily="18" charset="0"/>
                    </a:rPr>
                    <a:t> time, so this is in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1" i="0">
                              <a:latin typeface="Cambria Math" panose="02040503050406030204" pitchFamily="18" charset="0"/>
                            </a:rPr>
                            <m:t>𝐓𝐅𝐙𝐏</m:t>
                          </m:r>
                          <m:r>
                            <a:rPr lang="en-GB" sz="2000" b="1" i="0" smtClean="0">
                              <a:latin typeface="Cambria Math" panose="02040503050406030204" pitchFamily="18" charset="0"/>
                            </a:rPr>
                            <m:t>𝐏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GB" sz="2000" b="0" i="0" smtClean="0">
                              <a:latin typeface="Cambria Math" panose="02040503050406030204" pitchFamily="18" charset="0"/>
                            </a:rPr>
                            <m:t>dt</m:t>
                          </m:r>
                        </m:sup>
                      </m:sSup>
                    </m:oMath>
                  </a14:m>
                  <a:r>
                    <a:rPr lang="en-GB" sz="2000" dirty="0">
                      <a:latin typeface="Garamond" panose="02020404030301010803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0280" name="文本框 10279">
                  <a:extLst>
                    <a:ext uri="{FF2B5EF4-FFF2-40B4-BE49-F238E27FC236}">
                      <a16:creationId xmlns:a16="http://schemas.microsoft.com/office/drawing/2014/main" id="{0DEDEFA4-1E5B-3E88-E34A-426B31337C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12424" y="4342196"/>
                  <a:ext cx="4143879" cy="1029449"/>
                </a:xfrm>
                <a:prstGeom prst="rect">
                  <a:avLst/>
                </a:prstGeom>
                <a:blipFill>
                  <a:blip r:embed="rId12"/>
                  <a:stretch>
                    <a:fillRect l="-1618" t="-2367" r="-1618" b="-1005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281" name="文本框 10280">
            <a:extLst>
              <a:ext uri="{FF2B5EF4-FFF2-40B4-BE49-F238E27FC236}">
                <a16:creationId xmlns:a16="http://schemas.microsoft.com/office/drawing/2014/main" id="{02657E7A-8141-B582-8A75-388D881EE9FC}"/>
              </a:ext>
            </a:extLst>
          </p:cNvPr>
          <p:cNvSpPr txBox="1"/>
          <p:nvPr/>
        </p:nvSpPr>
        <p:spPr>
          <a:xfrm>
            <a:off x="4163874" y="5521491"/>
            <a:ext cx="2854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Garamond" panose="02020404030301010803" pitchFamily="18" charset="0"/>
              </a:rPr>
              <a:t>This paper: </a:t>
            </a:r>
            <a:r>
              <a:rPr lang="en-GB" b="1" dirty="0">
                <a:latin typeface="Garamond" panose="02020404030301010803" pitchFamily="18" charset="0"/>
              </a:rPr>
              <a:t>Empty-Child</a:t>
            </a:r>
            <a:r>
              <a:rPr lang="en-GB" dirty="0">
                <a:latin typeface="Garamond" panose="02020404030301010803" pitchFamily="18" charset="0"/>
              </a:rPr>
              <a:t> is equivalent to </a:t>
            </a:r>
            <a:r>
              <a:rPr lang="en-GB" b="1" dirty="0">
                <a:latin typeface="Garamond" panose="02020404030301010803" pitchFamily="18" charset="0"/>
              </a:rPr>
              <a:t>Lossy-Code</a:t>
            </a:r>
            <a:r>
              <a:rPr lang="en-GB" dirty="0">
                <a:latin typeface="Garamond" panose="02020404030301010803" pitchFamily="18" charset="0"/>
              </a:rPr>
              <a:t> </a:t>
            </a:r>
            <a:r>
              <a:rPr lang="en-GB" dirty="0">
                <a:latin typeface="Garamond" panose="02020404030301010803" pitchFamily="18" charset="0"/>
                <a:sym typeface="Wingdings" panose="05000000000000000000" pitchFamily="2" charset="2"/>
              </a:rPr>
              <a:t></a:t>
            </a:r>
            <a:endParaRPr lang="en-GB" dirty="0">
              <a:latin typeface="Garamond" panose="02020404030301010803" pitchFamily="18" charset="0"/>
            </a:endParaRPr>
          </a:p>
        </p:txBody>
      </p:sp>
      <p:pic>
        <p:nvPicPr>
          <p:cNvPr id="10282" name="Picture 2" descr="emoji-timeline">
            <a:extLst>
              <a:ext uri="{FF2B5EF4-FFF2-40B4-BE49-F238E27FC236}">
                <a16:creationId xmlns:a16="http://schemas.microsoft.com/office/drawing/2014/main" id="{C55509EB-2118-850D-93AC-BE7EFD3EB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03" y="5230110"/>
            <a:ext cx="1524000" cy="152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287" name="表格 10286">
            <a:extLst>
              <a:ext uri="{FF2B5EF4-FFF2-40B4-BE49-F238E27FC236}">
                <a16:creationId xmlns:a16="http://schemas.microsoft.com/office/drawing/2014/main" id="{927F383B-D08C-4D54-9708-2FA692673C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30652"/>
              </p:ext>
            </p:extLst>
          </p:nvPr>
        </p:nvGraphicFramePr>
        <p:xfrm>
          <a:off x="0" y="0"/>
          <a:ext cx="590233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3">
                  <a:extLst>
                    <a:ext uri="{9D8B030D-6E8A-4147-A177-3AD203B41FA5}">
                      <a16:colId xmlns:a16="http://schemas.microsoft.com/office/drawing/2014/main" val="2724871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0502325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5523798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9535160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77962301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19891558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450874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90379533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0562840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93853311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6504925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06441342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74195476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8953977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4269489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80688779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3898539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4614926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7907978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0099391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7337411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2894903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193163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22235458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5180170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158433886"/>
                    </a:ext>
                  </a:extLst>
                </a:gridCol>
              </a:tblGrid>
              <a:tr h="1521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625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314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0276" grpId="0"/>
      <p:bldP spid="1028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700B0-AE88-78BB-DE47-02ADC2E52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9DDACC-19BE-19C3-4DD3-B35FA2FD87C2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zh-CN" sz="5400" b="1" dirty="0">
                <a:latin typeface="Garamond" panose="02020404030301010803" pitchFamily="18" charset="0"/>
                <a:cs typeface="Arial" panose="020B0604020202020204" pitchFamily="34" charset="0"/>
              </a:rPr>
              <a:t>Dense Linear Ordering</a:t>
            </a:r>
            <a:endParaRPr lang="zh-CN" altLang="en-US" sz="5400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2" descr="Black Box by Celebrate It&amp;#x2122;">
            <a:extLst>
              <a:ext uri="{FF2B5EF4-FFF2-40B4-BE49-F238E27FC236}">
                <a16:creationId xmlns:a16="http://schemas.microsoft.com/office/drawing/2014/main" id="{C09BC4A7-2878-3649-937D-A60FC1CF1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091" y="-164873"/>
            <a:ext cx="1584014" cy="15840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7A687D1-9590-FC38-BEF7-B0E356E69AD5}"/>
                  </a:ext>
                </a:extLst>
              </p:cNvPr>
              <p:cNvSpPr txBox="1"/>
              <p:nvPr/>
            </p:nvSpPr>
            <p:spPr>
              <a:xfrm>
                <a:off x="740693" y="1987613"/>
                <a:ext cx="4947437" cy="345594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b="1" dirty="0">
                    <a:latin typeface="Garamond" panose="02020404030301010803" pitchFamily="18" charset="0"/>
                  </a:rPr>
                  <a:t>Dense Linear Ordering</a:t>
                </a:r>
              </a:p>
              <a:p>
                <a:r>
                  <a:rPr lang="en-GB" sz="2400" b="1" u="sng" dirty="0">
                    <a:latin typeface="Garamond" panose="02020404030301010803" pitchFamily="18" charset="0"/>
                  </a:rPr>
                  <a:t>Input: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Garamond" panose="02020404030301010803" pitchFamily="18" charset="0"/>
                  </a:rPr>
                  <a:t>A comparator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CMP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GB" sz="2000" b="0" i="0" smtClean="0">
                            <a:latin typeface="Garamond" panose="02020404030301010803" pitchFamily="18" charset="0"/>
                          </a:rPr>
                          <m:t>True</m:t>
                        </m:r>
                        <m:r>
                          <a:rPr lang="en-GB" sz="20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Garamond" panose="02020404030301010803" pitchFamily="18" charset="0"/>
                          </a:rPr>
                          <m:t>False</m:t>
                        </m:r>
                      </m:e>
                    </m:d>
                  </m:oMath>
                </a14:m>
                <a:endParaRPr lang="en-GB" sz="2000" dirty="0">
                  <a:latin typeface="Garamond" panose="02020404030301010803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Garamond" panose="02020404030301010803" pitchFamily="18" charset="0"/>
                  </a:rPr>
                  <a:t>A “median” function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MED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endParaRPr lang="en-GB" sz="2000" dirty="0">
                  <a:latin typeface="Garamond" panose="02020404030301010803" pitchFamily="18" charset="0"/>
                </a:endParaRPr>
              </a:p>
              <a:p>
                <a:r>
                  <a:rPr lang="en-GB" sz="2400" b="1" u="sng" dirty="0">
                    <a:latin typeface="Garamond" panose="02020404030301010803" pitchFamily="18" charset="0"/>
                  </a:rPr>
                  <a:t>Output:</a:t>
                </a:r>
                <a:endParaRPr lang="en-GB" sz="2400" dirty="0">
                  <a:latin typeface="Garamond" panose="02020404030301010803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u="sng" dirty="0">
                    <a:latin typeface="Garamond" panose="02020404030301010803" pitchFamily="18" charset="0"/>
                  </a:rPr>
                  <a:t>Violation of transitivity:</a:t>
                </a:r>
                <a:r>
                  <a:rPr lang="en-GB" sz="2000" dirty="0"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such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CMP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CMP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CMP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u="sng" dirty="0">
                    <a:latin typeface="Garamond" panose="02020404030301010803" pitchFamily="18" charset="0"/>
                  </a:rPr>
                  <a:t>Violation of median:</a:t>
                </a:r>
                <a:r>
                  <a:rPr lang="en-GB" sz="2000" dirty="0"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such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CMP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but, for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000" i="0" dirty="0" smtClean="0">
                        <a:latin typeface="Cambria Math" panose="02040503050406030204" pitchFamily="18" charset="0"/>
                      </a:rPr>
                      <m:t>MED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i="1" dirty="0" err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000" i="1" dirty="0" err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, it is not the case that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CMP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GB" sz="2000" b="0" i="0" smtClean="0">
                            <a:latin typeface="Garamond" panose="02020404030301010803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Garamond" panose="02020404030301010803" pitchFamily="18" charset="0"/>
                          </a:rPr>
                          <m:t>and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Garamond" panose="02020404030301010803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CMP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d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7A687D1-9590-FC38-BEF7-B0E356E69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693" y="1987613"/>
                <a:ext cx="4947437" cy="34559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对话气泡: 圆角矩形 2">
                <a:extLst>
                  <a:ext uri="{FF2B5EF4-FFF2-40B4-BE49-F238E27FC236}">
                    <a16:creationId xmlns:a16="http://schemas.microsoft.com/office/drawing/2014/main" id="{95F4885D-F2D1-B592-7A4E-B66DAD9261F7}"/>
                  </a:ext>
                </a:extLst>
              </p:cNvPr>
              <p:cNvSpPr/>
              <p:nvPr/>
            </p:nvSpPr>
            <p:spPr>
              <a:xfrm>
                <a:off x="5430568" y="2052748"/>
                <a:ext cx="2597029" cy="755263"/>
              </a:xfrm>
              <a:prstGeom prst="wedgeRoundRectCallout">
                <a:avLst>
                  <a:gd name="adj1" fmla="val -88765"/>
                  <a:gd name="adj2" fmla="val 52411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Garamond" panose="02020404030301010803" pitchFamily="18" charset="0"/>
                  </a:rPr>
                  <a:t>If there are </a:t>
                </a:r>
                <a14:m>
                  <m:oMath xmlns:m="http://schemas.openxmlformats.org/officeDocument/2006/math">
                    <m:r>
                      <a:rPr lang="en-GB" altLang="zh-CN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 elements, can represent in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 bits!</a:t>
                </a:r>
              </a:p>
            </p:txBody>
          </p:sp>
        </mc:Choice>
        <mc:Fallback xmlns="">
          <p:sp>
            <p:nvSpPr>
              <p:cNvPr id="3" name="对话气泡: 圆角矩形 2">
                <a:extLst>
                  <a:ext uri="{FF2B5EF4-FFF2-40B4-BE49-F238E27FC236}">
                    <a16:creationId xmlns:a16="http://schemas.microsoft.com/office/drawing/2014/main" id="{95F4885D-F2D1-B592-7A4E-B66DAD9261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568" y="2052748"/>
                <a:ext cx="2597029" cy="755263"/>
              </a:xfrm>
              <a:prstGeom prst="wedgeRoundRectCallout">
                <a:avLst>
                  <a:gd name="adj1" fmla="val -88765"/>
                  <a:gd name="adj2" fmla="val 52411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对话气泡: 圆角矩形 4">
                <a:extLst>
                  <a:ext uri="{FF2B5EF4-FFF2-40B4-BE49-F238E27FC236}">
                    <a16:creationId xmlns:a16="http://schemas.microsoft.com/office/drawing/2014/main" id="{852F06D8-1E7A-A0AA-C994-31BC7FC40B1D}"/>
                  </a:ext>
                </a:extLst>
              </p:cNvPr>
              <p:cNvSpPr/>
              <p:nvPr/>
            </p:nvSpPr>
            <p:spPr>
              <a:xfrm>
                <a:off x="1893680" y="5755382"/>
                <a:ext cx="2597030" cy="379136"/>
              </a:xfrm>
              <a:prstGeom prst="wedgeRoundRectCallout">
                <a:avLst>
                  <a:gd name="adj1" fmla="val -50988"/>
                  <a:gd name="adj2" fmla="val -151085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CMP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 is always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b="0" i="0" smtClean="0">
                        <a:latin typeface="Garamond" panose="02020404030301010803" pitchFamily="18" charset="0"/>
                      </a:rPr>
                      <m:t>False</m:t>
                    </m:r>
                  </m:oMath>
                </a14:m>
                <a:endParaRPr lang="en-GB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5" name="对话气泡: 圆角矩形 4">
                <a:extLst>
                  <a:ext uri="{FF2B5EF4-FFF2-40B4-BE49-F238E27FC236}">
                    <a16:creationId xmlns:a16="http://schemas.microsoft.com/office/drawing/2014/main" id="{852F06D8-1E7A-A0AA-C994-31BC7FC40B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3680" y="5755382"/>
                <a:ext cx="2597030" cy="379136"/>
              </a:xfrm>
              <a:prstGeom prst="wedgeRoundRectCallout">
                <a:avLst>
                  <a:gd name="adj1" fmla="val -50988"/>
                  <a:gd name="adj2" fmla="val -151085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椭圆 22">
            <a:extLst>
              <a:ext uri="{FF2B5EF4-FFF2-40B4-BE49-F238E27FC236}">
                <a16:creationId xmlns:a16="http://schemas.microsoft.com/office/drawing/2014/main" id="{646E7B72-9ED8-667E-C91B-F310CF2EB3A1}"/>
              </a:ext>
            </a:extLst>
          </p:cNvPr>
          <p:cNvSpPr/>
          <p:nvPr/>
        </p:nvSpPr>
        <p:spPr>
          <a:xfrm>
            <a:off x="6168830" y="3486150"/>
            <a:ext cx="330395" cy="3303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2017A483-29A0-FA81-CAE5-86E502E0D575}"/>
              </a:ext>
            </a:extLst>
          </p:cNvPr>
          <p:cNvSpPr/>
          <p:nvPr/>
        </p:nvSpPr>
        <p:spPr>
          <a:xfrm>
            <a:off x="11028032" y="3486149"/>
            <a:ext cx="330395" cy="33039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287" name="组合 10286">
            <a:extLst>
              <a:ext uri="{FF2B5EF4-FFF2-40B4-BE49-F238E27FC236}">
                <a16:creationId xmlns:a16="http://schemas.microsoft.com/office/drawing/2014/main" id="{6D938C63-59E3-9F7D-48CA-D5C5B817BB2F}"/>
              </a:ext>
            </a:extLst>
          </p:cNvPr>
          <p:cNvGrpSpPr/>
          <p:nvPr/>
        </p:nvGrpSpPr>
        <p:grpSpPr>
          <a:xfrm>
            <a:off x="8528582" y="3771342"/>
            <a:ext cx="2036862" cy="369332"/>
            <a:chOff x="8528582" y="3771342"/>
            <a:chExt cx="2036862" cy="369332"/>
          </a:xfrm>
        </p:grpSpPr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085C5A15-D5CA-3A68-231D-C5D272267823}"/>
                </a:ext>
              </a:extLst>
            </p:cNvPr>
            <p:cNvSpPr/>
            <p:nvPr/>
          </p:nvSpPr>
          <p:spPr>
            <a:xfrm>
              <a:off x="8528582" y="3790811"/>
              <a:ext cx="330395" cy="33039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21C66EB4-63BB-FD5B-1521-A2ACE8A85715}"/>
                </a:ext>
              </a:extLst>
            </p:cNvPr>
            <p:cNvGrpSpPr/>
            <p:nvPr/>
          </p:nvGrpSpPr>
          <p:grpSpPr>
            <a:xfrm>
              <a:off x="8650919" y="3771342"/>
              <a:ext cx="1914525" cy="369332"/>
              <a:chOff x="9172367" y="4028653"/>
              <a:chExt cx="1914525" cy="36933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文本框 50">
                    <a:extLst>
                      <a:ext uri="{FF2B5EF4-FFF2-40B4-BE49-F238E27FC236}">
                        <a16:creationId xmlns:a16="http://schemas.microsoft.com/office/drawing/2014/main" id="{E4A304A5-9379-B6FC-E4B8-4DEE6969C329}"/>
                      </a:ext>
                    </a:extLst>
                  </p:cNvPr>
                  <p:cNvSpPr txBox="1"/>
                  <p:nvPr/>
                </p:nvSpPr>
                <p:spPr>
                  <a:xfrm>
                    <a:off x="9172367" y="4028653"/>
                    <a:ext cx="191452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MED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    ,      </m:t>
                              </m:r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51" name="文本框 50">
                    <a:extLst>
                      <a:ext uri="{FF2B5EF4-FFF2-40B4-BE49-F238E27FC236}">
                        <a16:creationId xmlns:a16="http://schemas.microsoft.com/office/drawing/2014/main" id="{E4A304A5-9379-B6FC-E4B8-4DEE6969C32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72367" y="4028653"/>
                    <a:ext cx="1914525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7A80A322-17A1-E1B5-C8A1-43AB0B9F461B}"/>
                  </a:ext>
                </a:extLst>
              </p:cNvPr>
              <p:cNvSpPr/>
              <p:nvPr/>
            </p:nvSpPr>
            <p:spPr>
              <a:xfrm>
                <a:off x="10221947" y="4114780"/>
                <a:ext cx="197078" cy="19707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19F7AD28-F4E9-EEFF-04C6-F154EF201BE0}"/>
                  </a:ext>
                </a:extLst>
              </p:cNvPr>
              <p:cNvSpPr/>
              <p:nvPr/>
            </p:nvSpPr>
            <p:spPr>
              <a:xfrm>
                <a:off x="10535241" y="4114780"/>
                <a:ext cx="197079" cy="19707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0288" name="组合 10287">
            <a:extLst>
              <a:ext uri="{FF2B5EF4-FFF2-40B4-BE49-F238E27FC236}">
                <a16:creationId xmlns:a16="http://schemas.microsoft.com/office/drawing/2014/main" id="{A72679BF-A456-2332-7245-49B0AEB37823}"/>
              </a:ext>
            </a:extLst>
          </p:cNvPr>
          <p:cNvGrpSpPr/>
          <p:nvPr/>
        </p:nvGrpSpPr>
        <p:grpSpPr>
          <a:xfrm>
            <a:off x="7273891" y="4393370"/>
            <a:ext cx="2044895" cy="369332"/>
            <a:chOff x="7273891" y="4393370"/>
            <a:chExt cx="2044895" cy="369332"/>
          </a:xfrm>
        </p:grpSpPr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16C9091C-F025-404D-8F15-98FE61C9966B}"/>
                </a:ext>
              </a:extLst>
            </p:cNvPr>
            <p:cNvSpPr/>
            <p:nvPr/>
          </p:nvSpPr>
          <p:spPr>
            <a:xfrm>
              <a:off x="7273891" y="4412839"/>
              <a:ext cx="330395" cy="33039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8FD9640B-EA3C-7BB0-F1A7-E4E404A9DBFD}"/>
                </a:ext>
              </a:extLst>
            </p:cNvPr>
            <p:cNvGrpSpPr/>
            <p:nvPr/>
          </p:nvGrpSpPr>
          <p:grpSpPr>
            <a:xfrm>
              <a:off x="7404261" y="4393370"/>
              <a:ext cx="1914525" cy="369332"/>
              <a:chOff x="9172367" y="4028653"/>
              <a:chExt cx="1914525" cy="36933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文本框 57">
                    <a:extLst>
                      <a:ext uri="{FF2B5EF4-FFF2-40B4-BE49-F238E27FC236}">
                        <a16:creationId xmlns:a16="http://schemas.microsoft.com/office/drawing/2014/main" id="{1CB3C89B-A710-6797-6598-8CF12F22588C}"/>
                      </a:ext>
                    </a:extLst>
                  </p:cNvPr>
                  <p:cNvSpPr txBox="1"/>
                  <p:nvPr/>
                </p:nvSpPr>
                <p:spPr>
                  <a:xfrm>
                    <a:off x="9172367" y="4028653"/>
                    <a:ext cx="191452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MED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    ,      </m:t>
                              </m:r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58" name="文本框 57">
                    <a:extLst>
                      <a:ext uri="{FF2B5EF4-FFF2-40B4-BE49-F238E27FC236}">
                        <a16:creationId xmlns:a16="http://schemas.microsoft.com/office/drawing/2014/main" id="{1CB3C89B-A710-6797-6598-8CF12F22588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72367" y="4028653"/>
                    <a:ext cx="1914525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AA98321F-DE74-56D0-72A0-1954A756CAE7}"/>
                  </a:ext>
                </a:extLst>
              </p:cNvPr>
              <p:cNvSpPr/>
              <p:nvPr/>
            </p:nvSpPr>
            <p:spPr>
              <a:xfrm>
                <a:off x="10221947" y="4114780"/>
                <a:ext cx="197078" cy="19707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596ED977-2819-D765-D06A-1296F6338668}"/>
                  </a:ext>
                </a:extLst>
              </p:cNvPr>
              <p:cNvSpPr/>
              <p:nvPr/>
            </p:nvSpPr>
            <p:spPr>
              <a:xfrm>
                <a:off x="10535241" y="4114780"/>
                <a:ext cx="197079" cy="19707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0289" name="组合 10288">
            <a:extLst>
              <a:ext uri="{FF2B5EF4-FFF2-40B4-BE49-F238E27FC236}">
                <a16:creationId xmlns:a16="http://schemas.microsoft.com/office/drawing/2014/main" id="{858B56DB-A418-F7C1-633D-5EF66E525DC4}"/>
              </a:ext>
            </a:extLst>
          </p:cNvPr>
          <p:cNvGrpSpPr/>
          <p:nvPr/>
        </p:nvGrpSpPr>
        <p:grpSpPr>
          <a:xfrm>
            <a:off x="9961865" y="4387123"/>
            <a:ext cx="2064992" cy="369332"/>
            <a:chOff x="9961865" y="4387123"/>
            <a:chExt cx="2064992" cy="369332"/>
          </a:xfrm>
        </p:grpSpPr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A11C2F56-D521-C6D0-E0C2-957634780505}"/>
                </a:ext>
              </a:extLst>
            </p:cNvPr>
            <p:cNvSpPr/>
            <p:nvPr/>
          </p:nvSpPr>
          <p:spPr>
            <a:xfrm>
              <a:off x="9961865" y="4406592"/>
              <a:ext cx="330395" cy="33039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5A71BF3D-ACC2-8AA0-FCB3-BEA061FF7E84}"/>
                </a:ext>
              </a:extLst>
            </p:cNvPr>
            <p:cNvGrpSpPr/>
            <p:nvPr/>
          </p:nvGrpSpPr>
          <p:grpSpPr>
            <a:xfrm>
              <a:off x="10112332" y="4387123"/>
              <a:ext cx="1914525" cy="369332"/>
              <a:chOff x="9172367" y="4028653"/>
              <a:chExt cx="1914525" cy="36933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40" name="文本框 10239">
                    <a:extLst>
                      <a:ext uri="{FF2B5EF4-FFF2-40B4-BE49-F238E27FC236}">
                        <a16:creationId xmlns:a16="http://schemas.microsoft.com/office/drawing/2014/main" id="{ED4F665E-C719-B0CF-2813-812A5F4C46E4}"/>
                      </a:ext>
                    </a:extLst>
                  </p:cNvPr>
                  <p:cNvSpPr txBox="1"/>
                  <p:nvPr/>
                </p:nvSpPr>
                <p:spPr>
                  <a:xfrm>
                    <a:off x="9172367" y="4028653"/>
                    <a:ext cx="191452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MED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    ,      </m:t>
                              </m:r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240" name="文本框 10239">
                    <a:extLst>
                      <a:ext uri="{FF2B5EF4-FFF2-40B4-BE49-F238E27FC236}">
                        <a16:creationId xmlns:a16="http://schemas.microsoft.com/office/drawing/2014/main" id="{ED4F665E-C719-B0CF-2813-812A5F4C46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72367" y="4028653"/>
                    <a:ext cx="1914525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241" name="椭圆 10240">
                <a:extLst>
                  <a:ext uri="{FF2B5EF4-FFF2-40B4-BE49-F238E27FC236}">
                    <a16:creationId xmlns:a16="http://schemas.microsoft.com/office/drawing/2014/main" id="{C7395763-1016-14CF-77F7-60CF3ED19BE4}"/>
                  </a:ext>
                </a:extLst>
              </p:cNvPr>
              <p:cNvSpPr/>
              <p:nvPr/>
            </p:nvSpPr>
            <p:spPr>
              <a:xfrm>
                <a:off x="10221947" y="4114780"/>
                <a:ext cx="197078" cy="19707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42" name="椭圆 10241">
                <a:extLst>
                  <a:ext uri="{FF2B5EF4-FFF2-40B4-BE49-F238E27FC236}">
                    <a16:creationId xmlns:a16="http://schemas.microsoft.com/office/drawing/2014/main" id="{9E8A5027-B625-6942-5DBA-DF9AA609C8FF}"/>
                  </a:ext>
                </a:extLst>
              </p:cNvPr>
              <p:cNvSpPr/>
              <p:nvPr/>
            </p:nvSpPr>
            <p:spPr>
              <a:xfrm>
                <a:off x="10535241" y="4114780"/>
                <a:ext cx="197079" cy="19707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0290" name="组合 10289">
            <a:extLst>
              <a:ext uri="{FF2B5EF4-FFF2-40B4-BE49-F238E27FC236}">
                <a16:creationId xmlns:a16="http://schemas.microsoft.com/office/drawing/2014/main" id="{4B3615F5-6068-9776-1113-A0D0625A199A}"/>
              </a:ext>
            </a:extLst>
          </p:cNvPr>
          <p:cNvGrpSpPr/>
          <p:nvPr/>
        </p:nvGrpSpPr>
        <p:grpSpPr>
          <a:xfrm>
            <a:off x="5594804" y="5100149"/>
            <a:ext cx="1914525" cy="672887"/>
            <a:chOff x="5594804" y="5100149"/>
            <a:chExt cx="1914525" cy="672887"/>
          </a:xfrm>
        </p:grpSpPr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0827BA27-0D70-8BFA-D4B5-16666803C645}"/>
                </a:ext>
              </a:extLst>
            </p:cNvPr>
            <p:cNvSpPr/>
            <p:nvPr/>
          </p:nvSpPr>
          <p:spPr>
            <a:xfrm>
              <a:off x="6674029" y="5100149"/>
              <a:ext cx="330395" cy="330395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244" name="组合 10243">
              <a:extLst>
                <a:ext uri="{FF2B5EF4-FFF2-40B4-BE49-F238E27FC236}">
                  <a16:creationId xmlns:a16="http://schemas.microsoft.com/office/drawing/2014/main" id="{6F3BA39A-4D13-ACC3-ADAA-2F08E7A3E253}"/>
                </a:ext>
              </a:extLst>
            </p:cNvPr>
            <p:cNvGrpSpPr/>
            <p:nvPr/>
          </p:nvGrpSpPr>
          <p:grpSpPr>
            <a:xfrm>
              <a:off x="5594804" y="5403704"/>
              <a:ext cx="1914525" cy="369332"/>
              <a:chOff x="9172367" y="4028653"/>
              <a:chExt cx="1914525" cy="36933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45" name="文本框 10244">
                    <a:extLst>
                      <a:ext uri="{FF2B5EF4-FFF2-40B4-BE49-F238E27FC236}">
                        <a16:creationId xmlns:a16="http://schemas.microsoft.com/office/drawing/2014/main" id="{E44315CE-E28D-77FD-11FF-710EEE18CDBC}"/>
                      </a:ext>
                    </a:extLst>
                  </p:cNvPr>
                  <p:cNvSpPr txBox="1"/>
                  <p:nvPr/>
                </p:nvSpPr>
                <p:spPr>
                  <a:xfrm>
                    <a:off x="9172367" y="4028653"/>
                    <a:ext cx="191452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MED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    ,      </m:t>
                              </m:r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245" name="文本框 10244">
                    <a:extLst>
                      <a:ext uri="{FF2B5EF4-FFF2-40B4-BE49-F238E27FC236}">
                        <a16:creationId xmlns:a16="http://schemas.microsoft.com/office/drawing/2014/main" id="{E44315CE-E28D-77FD-11FF-710EEE18CDB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72367" y="4028653"/>
                    <a:ext cx="1914525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247" name="椭圆 10246">
                <a:extLst>
                  <a:ext uri="{FF2B5EF4-FFF2-40B4-BE49-F238E27FC236}">
                    <a16:creationId xmlns:a16="http://schemas.microsoft.com/office/drawing/2014/main" id="{06C44E2C-9297-8A0D-DC19-9A3B5B1EB066}"/>
                  </a:ext>
                </a:extLst>
              </p:cNvPr>
              <p:cNvSpPr/>
              <p:nvPr/>
            </p:nvSpPr>
            <p:spPr>
              <a:xfrm>
                <a:off x="10221947" y="4114780"/>
                <a:ext cx="197078" cy="19707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48" name="椭圆 10247">
                <a:extLst>
                  <a:ext uri="{FF2B5EF4-FFF2-40B4-BE49-F238E27FC236}">
                    <a16:creationId xmlns:a16="http://schemas.microsoft.com/office/drawing/2014/main" id="{DEDD34DF-4618-B72B-D94D-710A958BD57C}"/>
                  </a:ext>
                </a:extLst>
              </p:cNvPr>
              <p:cNvSpPr/>
              <p:nvPr/>
            </p:nvSpPr>
            <p:spPr>
              <a:xfrm>
                <a:off x="10535241" y="4114780"/>
                <a:ext cx="197079" cy="19707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0291" name="组合 10290">
            <a:extLst>
              <a:ext uri="{FF2B5EF4-FFF2-40B4-BE49-F238E27FC236}">
                <a16:creationId xmlns:a16="http://schemas.microsoft.com/office/drawing/2014/main" id="{299C7076-3611-943D-1CE5-F55B0A0F9491}"/>
              </a:ext>
            </a:extLst>
          </p:cNvPr>
          <p:cNvGrpSpPr/>
          <p:nvPr/>
        </p:nvGrpSpPr>
        <p:grpSpPr>
          <a:xfrm>
            <a:off x="7186030" y="5083820"/>
            <a:ext cx="1914525" cy="699726"/>
            <a:chOff x="7186030" y="5083820"/>
            <a:chExt cx="1914525" cy="699726"/>
          </a:xfrm>
        </p:grpSpPr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137921DE-BDE8-8243-FFA3-488A9D231AC2}"/>
                </a:ext>
              </a:extLst>
            </p:cNvPr>
            <p:cNvSpPr/>
            <p:nvPr/>
          </p:nvSpPr>
          <p:spPr>
            <a:xfrm>
              <a:off x="7943238" y="5083820"/>
              <a:ext cx="330395" cy="330395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250" name="组合 10249">
              <a:extLst>
                <a:ext uri="{FF2B5EF4-FFF2-40B4-BE49-F238E27FC236}">
                  <a16:creationId xmlns:a16="http://schemas.microsoft.com/office/drawing/2014/main" id="{E01CAC62-06F3-7E81-9557-4D090F6D8F98}"/>
                </a:ext>
              </a:extLst>
            </p:cNvPr>
            <p:cNvGrpSpPr/>
            <p:nvPr/>
          </p:nvGrpSpPr>
          <p:grpSpPr>
            <a:xfrm>
              <a:off x="7186030" y="5414214"/>
              <a:ext cx="1914525" cy="369332"/>
              <a:chOff x="9172367" y="4028653"/>
              <a:chExt cx="1914525" cy="36933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51" name="文本框 10250">
                    <a:extLst>
                      <a:ext uri="{FF2B5EF4-FFF2-40B4-BE49-F238E27FC236}">
                        <a16:creationId xmlns:a16="http://schemas.microsoft.com/office/drawing/2014/main" id="{1D8441AE-9452-0963-3AC5-52672DBE370C}"/>
                      </a:ext>
                    </a:extLst>
                  </p:cNvPr>
                  <p:cNvSpPr txBox="1"/>
                  <p:nvPr/>
                </p:nvSpPr>
                <p:spPr>
                  <a:xfrm>
                    <a:off x="9172367" y="4028653"/>
                    <a:ext cx="191452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MED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    ,      </m:t>
                              </m:r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251" name="文本框 10250">
                    <a:extLst>
                      <a:ext uri="{FF2B5EF4-FFF2-40B4-BE49-F238E27FC236}">
                        <a16:creationId xmlns:a16="http://schemas.microsoft.com/office/drawing/2014/main" id="{1D8441AE-9452-0963-3AC5-52672DBE370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72367" y="4028653"/>
                    <a:ext cx="1914525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253" name="椭圆 10252">
                <a:extLst>
                  <a:ext uri="{FF2B5EF4-FFF2-40B4-BE49-F238E27FC236}">
                    <a16:creationId xmlns:a16="http://schemas.microsoft.com/office/drawing/2014/main" id="{6FA1E00B-AE6E-0F6C-B87C-CFD2845DAB00}"/>
                  </a:ext>
                </a:extLst>
              </p:cNvPr>
              <p:cNvSpPr/>
              <p:nvPr/>
            </p:nvSpPr>
            <p:spPr>
              <a:xfrm>
                <a:off x="10221947" y="4114780"/>
                <a:ext cx="197078" cy="197078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54" name="椭圆 10253">
                <a:extLst>
                  <a:ext uri="{FF2B5EF4-FFF2-40B4-BE49-F238E27FC236}">
                    <a16:creationId xmlns:a16="http://schemas.microsoft.com/office/drawing/2014/main" id="{2BB33E0F-71BA-53AF-070E-460A9FCAA2F0}"/>
                  </a:ext>
                </a:extLst>
              </p:cNvPr>
              <p:cNvSpPr/>
              <p:nvPr/>
            </p:nvSpPr>
            <p:spPr>
              <a:xfrm>
                <a:off x="10535241" y="4114780"/>
                <a:ext cx="197079" cy="19707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0292" name="组合 10291">
            <a:extLst>
              <a:ext uri="{FF2B5EF4-FFF2-40B4-BE49-F238E27FC236}">
                <a16:creationId xmlns:a16="http://schemas.microsoft.com/office/drawing/2014/main" id="{91BD2121-8D13-41C4-DA58-9149E1BA0871}"/>
              </a:ext>
            </a:extLst>
          </p:cNvPr>
          <p:cNvGrpSpPr/>
          <p:nvPr/>
        </p:nvGrpSpPr>
        <p:grpSpPr>
          <a:xfrm>
            <a:off x="8738144" y="5083820"/>
            <a:ext cx="1914525" cy="698508"/>
            <a:chOff x="8738144" y="5083820"/>
            <a:chExt cx="1914525" cy="698508"/>
          </a:xfrm>
        </p:grpSpPr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B7FE7DA1-782B-0784-AF82-8A1D24256542}"/>
                </a:ext>
              </a:extLst>
            </p:cNvPr>
            <p:cNvSpPr/>
            <p:nvPr/>
          </p:nvSpPr>
          <p:spPr>
            <a:xfrm>
              <a:off x="9442983" y="5083820"/>
              <a:ext cx="330395" cy="33039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256" name="组合 10255">
              <a:extLst>
                <a:ext uri="{FF2B5EF4-FFF2-40B4-BE49-F238E27FC236}">
                  <a16:creationId xmlns:a16="http://schemas.microsoft.com/office/drawing/2014/main" id="{D7AC26C6-5D81-5727-C06F-408DC0E2920C}"/>
                </a:ext>
              </a:extLst>
            </p:cNvPr>
            <p:cNvGrpSpPr/>
            <p:nvPr/>
          </p:nvGrpSpPr>
          <p:grpSpPr>
            <a:xfrm>
              <a:off x="8738144" y="5412996"/>
              <a:ext cx="1914525" cy="369332"/>
              <a:chOff x="9172367" y="4028653"/>
              <a:chExt cx="1914525" cy="36933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57" name="文本框 10256">
                    <a:extLst>
                      <a:ext uri="{FF2B5EF4-FFF2-40B4-BE49-F238E27FC236}">
                        <a16:creationId xmlns:a16="http://schemas.microsoft.com/office/drawing/2014/main" id="{0839A70A-ADE4-F13B-75F7-9AD273D26E29}"/>
                      </a:ext>
                    </a:extLst>
                  </p:cNvPr>
                  <p:cNvSpPr txBox="1"/>
                  <p:nvPr/>
                </p:nvSpPr>
                <p:spPr>
                  <a:xfrm>
                    <a:off x="9172367" y="4028653"/>
                    <a:ext cx="191452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MED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    ,      </m:t>
                              </m:r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257" name="文本框 10256">
                    <a:extLst>
                      <a:ext uri="{FF2B5EF4-FFF2-40B4-BE49-F238E27FC236}">
                        <a16:creationId xmlns:a16="http://schemas.microsoft.com/office/drawing/2014/main" id="{0839A70A-ADE4-F13B-75F7-9AD273D26E2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72367" y="4028653"/>
                    <a:ext cx="1914525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259" name="椭圆 10258">
                <a:extLst>
                  <a:ext uri="{FF2B5EF4-FFF2-40B4-BE49-F238E27FC236}">
                    <a16:creationId xmlns:a16="http://schemas.microsoft.com/office/drawing/2014/main" id="{41E1B13B-9091-C0E6-6997-C79A851A4717}"/>
                  </a:ext>
                </a:extLst>
              </p:cNvPr>
              <p:cNvSpPr/>
              <p:nvPr/>
            </p:nvSpPr>
            <p:spPr>
              <a:xfrm>
                <a:off x="10221947" y="4114780"/>
                <a:ext cx="197078" cy="19707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60" name="椭圆 10259">
                <a:extLst>
                  <a:ext uri="{FF2B5EF4-FFF2-40B4-BE49-F238E27FC236}">
                    <a16:creationId xmlns:a16="http://schemas.microsoft.com/office/drawing/2014/main" id="{EFCCC3E1-0D97-C661-A5A6-18CB126071CE}"/>
                  </a:ext>
                </a:extLst>
              </p:cNvPr>
              <p:cNvSpPr/>
              <p:nvPr/>
            </p:nvSpPr>
            <p:spPr>
              <a:xfrm>
                <a:off x="10535241" y="4114780"/>
                <a:ext cx="197079" cy="19707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0293" name="组合 10292">
            <a:extLst>
              <a:ext uri="{FF2B5EF4-FFF2-40B4-BE49-F238E27FC236}">
                <a16:creationId xmlns:a16="http://schemas.microsoft.com/office/drawing/2014/main" id="{2A4A6F22-42CD-38EE-250D-E0165DA2A1B0}"/>
              </a:ext>
            </a:extLst>
          </p:cNvPr>
          <p:cNvGrpSpPr/>
          <p:nvPr/>
        </p:nvGrpSpPr>
        <p:grpSpPr>
          <a:xfrm>
            <a:off x="10204649" y="5083819"/>
            <a:ext cx="1914525" cy="697291"/>
            <a:chOff x="10204649" y="5083819"/>
            <a:chExt cx="1914525" cy="697291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1E4FA033-5C44-1A34-7C5F-A00114820331}"/>
                </a:ext>
              </a:extLst>
            </p:cNvPr>
            <p:cNvSpPr/>
            <p:nvPr/>
          </p:nvSpPr>
          <p:spPr>
            <a:xfrm>
              <a:off x="10675787" y="5083819"/>
              <a:ext cx="330395" cy="33039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262" name="组合 10261">
              <a:extLst>
                <a:ext uri="{FF2B5EF4-FFF2-40B4-BE49-F238E27FC236}">
                  <a16:creationId xmlns:a16="http://schemas.microsoft.com/office/drawing/2014/main" id="{D1EF7BDF-41C1-BFD5-7BF9-A20689483B11}"/>
                </a:ext>
              </a:extLst>
            </p:cNvPr>
            <p:cNvGrpSpPr/>
            <p:nvPr/>
          </p:nvGrpSpPr>
          <p:grpSpPr>
            <a:xfrm>
              <a:off x="10204649" y="5411778"/>
              <a:ext cx="1914525" cy="369332"/>
              <a:chOff x="9172367" y="4028653"/>
              <a:chExt cx="1914525" cy="36933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67" name="文本框 10266">
                    <a:extLst>
                      <a:ext uri="{FF2B5EF4-FFF2-40B4-BE49-F238E27FC236}">
                        <a16:creationId xmlns:a16="http://schemas.microsoft.com/office/drawing/2014/main" id="{3BE72ACA-DF4E-12D2-0301-407361213034}"/>
                      </a:ext>
                    </a:extLst>
                  </p:cNvPr>
                  <p:cNvSpPr txBox="1"/>
                  <p:nvPr/>
                </p:nvSpPr>
                <p:spPr>
                  <a:xfrm>
                    <a:off x="9172367" y="4028653"/>
                    <a:ext cx="191452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MED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    ,      </m:t>
                              </m:r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267" name="文本框 10266">
                    <a:extLst>
                      <a:ext uri="{FF2B5EF4-FFF2-40B4-BE49-F238E27FC236}">
                        <a16:creationId xmlns:a16="http://schemas.microsoft.com/office/drawing/2014/main" id="{3BE72ACA-DF4E-12D2-0301-40736121303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72367" y="4028653"/>
                    <a:ext cx="1914525" cy="36933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268" name="椭圆 10267">
                <a:extLst>
                  <a:ext uri="{FF2B5EF4-FFF2-40B4-BE49-F238E27FC236}">
                    <a16:creationId xmlns:a16="http://schemas.microsoft.com/office/drawing/2014/main" id="{512AB541-C5C8-E180-E8CE-535B45999985}"/>
                  </a:ext>
                </a:extLst>
              </p:cNvPr>
              <p:cNvSpPr/>
              <p:nvPr/>
            </p:nvSpPr>
            <p:spPr>
              <a:xfrm>
                <a:off x="10221947" y="4114780"/>
                <a:ext cx="197078" cy="19707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69" name="椭圆 10268">
                <a:extLst>
                  <a:ext uri="{FF2B5EF4-FFF2-40B4-BE49-F238E27FC236}">
                    <a16:creationId xmlns:a16="http://schemas.microsoft.com/office/drawing/2014/main" id="{F288ED07-0FB9-2EF9-A061-EF9031258B1C}"/>
                  </a:ext>
                </a:extLst>
              </p:cNvPr>
              <p:cNvSpPr/>
              <p:nvPr/>
            </p:nvSpPr>
            <p:spPr>
              <a:xfrm>
                <a:off x="10535241" y="4114780"/>
                <a:ext cx="197079" cy="19707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0282" name="组合 10281">
            <a:extLst>
              <a:ext uri="{FF2B5EF4-FFF2-40B4-BE49-F238E27FC236}">
                <a16:creationId xmlns:a16="http://schemas.microsoft.com/office/drawing/2014/main" id="{DB1E8E36-64F7-A15D-7447-4F49D3DDC935}"/>
              </a:ext>
            </a:extLst>
          </p:cNvPr>
          <p:cNvGrpSpPr/>
          <p:nvPr/>
        </p:nvGrpSpPr>
        <p:grpSpPr>
          <a:xfrm>
            <a:off x="6852610" y="5998198"/>
            <a:ext cx="1914525" cy="369332"/>
            <a:chOff x="9172367" y="4028653"/>
            <a:chExt cx="191452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83" name="文本框 10282">
                  <a:extLst>
                    <a:ext uri="{FF2B5EF4-FFF2-40B4-BE49-F238E27FC236}">
                      <a16:creationId xmlns:a16="http://schemas.microsoft.com/office/drawing/2014/main" id="{E8269AF8-B533-1B73-A868-23229AFB7097}"/>
                    </a:ext>
                  </a:extLst>
                </p:cNvPr>
                <p:cNvSpPr txBox="1"/>
                <p:nvPr/>
              </p:nvSpPr>
              <p:spPr>
                <a:xfrm>
                  <a:off x="9172367" y="4028653"/>
                  <a:ext cx="19145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MED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    ,      </m:t>
                            </m:r>
                          </m:e>
                        </m:d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=??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283" name="文本框 10282">
                  <a:extLst>
                    <a:ext uri="{FF2B5EF4-FFF2-40B4-BE49-F238E27FC236}">
                      <a16:creationId xmlns:a16="http://schemas.microsoft.com/office/drawing/2014/main" id="{E8269AF8-B533-1B73-A868-23229AFB70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2367" y="4028653"/>
                  <a:ext cx="1914525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284" name="椭圆 10283">
              <a:extLst>
                <a:ext uri="{FF2B5EF4-FFF2-40B4-BE49-F238E27FC236}">
                  <a16:creationId xmlns:a16="http://schemas.microsoft.com/office/drawing/2014/main" id="{B58A10B7-4AE9-3B5C-E4A2-F249D79EE539}"/>
                </a:ext>
              </a:extLst>
            </p:cNvPr>
            <p:cNvSpPr/>
            <p:nvPr/>
          </p:nvSpPr>
          <p:spPr>
            <a:xfrm>
              <a:off x="9869522" y="4114780"/>
              <a:ext cx="197078" cy="19707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85" name="椭圆 10284">
              <a:extLst>
                <a:ext uri="{FF2B5EF4-FFF2-40B4-BE49-F238E27FC236}">
                  <a16:creationId xmlns:a16="http://schemas.microsoft.com/office/drawing/2014/main" id="{2CFC34D2-109C-787F-FF47-8266DF6673CF}"/>
                </a:ext>
              </a:extLst>
            </p:cNvPr>
            <p:cNvSpPr/>
            <p:nvPr/>
          </p:nvSpPr>
          <p:spPr>
            <a:xfrm>
              <a:off x="10182816" y="4114780"/>
              <a:ext cx="197079" cy="19707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86" name="文本框 10285">
                <a:extLst>
                  <a:ext uri="{FF2B5EF4-FFF2-40B4-BE49-F238E27FC236}">
                    <a16:creationId xmlns:a16="http://schemas.microsoft.com/office/drawing/2014/main" id="{B632F56F-28D0-550D-594F-4B647740AE17}"/>
                  </a:ext>
                </a:extLst>
              </p:cNvPr>
              <p:cNvSpPr txBox="1"/>
              <p:nvPr/>
            </p:nvSpPr>
            <p:spPr>
              <a:xfrm>
                <a:off x="8228670" y="1914472"/>
                <a:ext cx="3744696" cy="120032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latin typeface="Garamond" panose="02020404030301010803" pitchFamily="18" charset="0"/>
                  </a:rPr>
                  <a:t>Exercise: </a:t>
                </a:r>
                <a:r>
                  <a:rPr lang="en-GB" sz="2400" b="1" dirty="0">
                    <a:latin typeface="Garamond" panose="02020404030301010803" pitchFamily="18" charset="0"/>
                  </a:rPr>
                  <a:t>DLO</a:t>
                </a:r>
                <a:r>
                  <a:rPr lang="en-GB" sz="2400" dirty="0">
                    <a:latin typeface="Garamond" panose="02020404030301010803" pitchFamily="18" charset="0"/>
                  </a:rPr>
                  <a:t> is in </a:t>
                </a:r>
                <a14:m>
                  <m:oMath xmlns:m="http://schemas.openxmlformats.org/officeDocument/2006/math">
                    <m:r>
                      <a:rPr lang="en-GB" sz="2400" b="1" i="0" dirty="0" smtClean="0">
                        <a:latin typeface="Cambria Math" panose="02040503050406030204" pitchFamily="18" charset="0"/>
                      </a:rPr>
                      <m:t>𝐓𝐅𝐙𝐏𝐏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.</a:t>
                </a:r>
              </a:p>
              <a:p>
                <a:r>
                  <a:rPr lang="en-GB" sz="2400" dirty="0">
                    <a:latin typeface="Garamond" panose="02020404030301010803" pitchFamily="18" charset="0"/>
                  </a:rPr>
                  <a:t>Exercise 2: In fact, </a:t>
                </a:r>
                <a:r>
                  <a:rPr lang="en-GB" sz="2400" b="1" dirty="0">
                    <a:latin typeface="Garamond" panose="02020404030301010803" pitchFamily="18" charset="0"/>
                  </a:rPr>
                  <a:t>DLO</a:t>
                </a:r>
                <a:r>
                  <a:rPr lang="en-GB" sz="2400" dirty="0">
                    <a:latin typeface="Garamond" panose="02020404030301010803" pitchFamily="18" charset="0"/>
                  </a:rPr>
                  <a:t> reduces to </a:t>
                </a:r>
                <a:r>
                  <a:rPr lang="en-GB" sz="2400" b="1" dirty="0">
                    <a:latin typeface="Garamond" panose="02020404030301010803" pitchFamily="18" charset="0"/>
                  </a:rPr>
                  <a:t>Lossy-Code</a:t>
                </a:r>
                <a:r>
                  <a:rPr lang="en-GB" sz="2400" dirty="0">
                    <a:latin typeface="Garamond" panose="02020404030301010803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286" name="文本框 10285">
                <a:extLst>
                  <a:ext uri="{FF2B5EF4-FFF2-40B4-BE49-F238E27FC236}">
                    <a16:creationId xmlns:a16="http://schemas.microsoft.com/office/drawing/2014/main" id="{B632F56F-28D0-550D-594F-4B647740A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8670" y="1914472"/>
                <a:ext cx="3744696" cy="12003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294" name="表格 10293">
            <a:extLst>
              <a:ext uri="{FF2B5EF4-FFF2-40B4-BE49-F238E27FC236}">
                <a16:creationId xmlns:a16="http://schemas.microsoft.com/office/drawing/2014/main" id="{1FF50CC0-F262-F58C-C320-DAADC1010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416800"/>
              </p:ext>
            </p:extLst>
          </p:nvPr>
        </p:nvGraphicFramePr>
        <p:xfrm>
          <a:off x="0" y="0"/>
          <a:ext cx="590233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3">
                  <a:extLst>
                    <a:ext uri="{9D8B030D-6E8A-4147-A177-3AD203B41FA5}">
                      <a16:colId xmlns:a16="http://schemas.microsoft.com/office/drawing/2014/main" val="2724871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0502325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5523798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9535160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77962301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19891558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450874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90379533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0562840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93853311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6504925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06441342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74195476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8953977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4269489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80688779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3898539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4614926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7907978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0099391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7337411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2894903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193163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22235458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5180170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158433886"/>
                    </a:ext>
                  </a:extLst>
                </a:gridCol>
              </a:tblGrid>
              <a:tr h="1521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625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420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"/>
                                        <p:tgtEl>
                                          <p:spTgt spid="10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"/>
                                        <p:tgtEl>
                                          <p:spTgt spid="10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50"/>
                                        <p:tgtEl>
                                          <p:spTgt spid="10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50"/>
                                        <p:tgtEl>
                                          <p:spTgt spid="1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50"/>
                                        <p:tgtEl>
                                          <p:spTgt spid="1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50"/>
                                        <p:tgtEl>
                                          <p:spTgt spid="10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5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 animBg="1"/>
      <p:bldP spid="5" grpId="0" animBg="1"/>
      <p:bldP spid="23" grpId="0" animBg="1"/>
      <p:bldP spid="24" grpId="0" animBg="1"/>
      <p:bldP spid="1028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0129C-2505-A2DC-7A36-341A59A60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图示&#10;&#10;AI 生成的内容可能不正确。">
            <a:extLst>
              <a:ext uri="{FF2B5EF4-FFF2-40B4-BE49-F238E27FC236}">
                <a16:creationId xmlns:a16="http://schemas.microsoft.com/office/drawing/2014/main" id="{DD640A11-DFB1-A8EC-7271-556BA3133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481" y="249237"/>
            <a:ext cx="8517037" cy="6359525"/>
          </a:xfrm>
          <a:prstGeom prst="rect">
            <a:avLst/>
          </a:prstGeom>
        </p:spPr>
      </p:pic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9DBA6E76-9289-6C3E-49EC-F70E5CC79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885157"/>
              </p:ext>
            </p:extLst>
          </p:nvPr>
        </p:nvGraphicFramePr>
        <p:xfrm>
          <a:off x="0" y="0"/>
          <a:ext cx="590233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3">
                  <a:extLst>
                    <a:ext uri="{9D8B030D-6E8A-4147-A177-3AD203B41FA5}">
                      <a16:colId xmlns:a16="http://schemas.microsoft.com/office/drawing/2014/main" val="2724871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0502325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5523798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9535160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77962301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19891558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450874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90379533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0562840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93853311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6504925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06441342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74195476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8953977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4269489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80688779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3898539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4614926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7907978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0099391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7337411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2894903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193163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22235458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5180170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158433886"/>
                    </a:ext>
                  </a:extLst>
                </a:gridCol>
              </a:tblGrid>
              <a:tr h="1521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625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9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DDEB0-F304-227E-7BA7-4B8FCDC6F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98E46CD6-2A6B-1A9C-2338-F0160154B14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GB" b="1" dirty="0">
                <a:latin typeface="Garamond" panose="02020404030301010803" pitchFamily="18" charset="0"/>
              </a:rPr>
              <a:t>Nephew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DB1B2D3-E023-A72F-FD3D-86BAC4B3E8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81" name="表格 80">
            <a:extLst>
              <a:ext uri="{FF2B5EF4-FFF2-40B4-BE49-F238E27FC236}">
                <a16:creationId xmlns:a16="http://schemas.microsoft.com/office/drawing/2014/main" id="{CA4F1E04-3DB4-A41C-63DF-E4D056168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434803"/>
              </p:ext>
            </p:extLst>
          </p:nvPr>
        </p:nvGraphicFramePr>
        <p:xfrm>
          <a:off x="0" y="0"/>
          <a:ext cx="590233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3">
                  <a:extLst>
                    <a:ext uri="{9D8B030D-6E8A-4147-A177-3AD203B41FA5}">
                      <a16:colId xmlns:a16="http://schemas.microsoft.com/office/drawing/2014/main" val="2724871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0502325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5523798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9535160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77962301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19891558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450874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90379533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0562840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93853311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6504925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06441342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74195476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8953977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4269489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80688779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3898539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4614926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7907978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0099391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7337411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2894903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193163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22235458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5180170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158433886"/>
                    </a:ext>
                  </a:extLst>
                </a:gridCol>
              </a:tblGrid>
              <a:tr h="1521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625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901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1100F-A929-1C2D-3D53-91B990DD9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9FD8283-A8D1-DBAE-0F5A-363BB4931E50}"/>
                  </a:ext>
                </a:extLst>
              </p:cNvPr>
              <p:cNvSpPr txBox="1"/>
              <p:nvPr/>
            </p:nvSpPr>
            <p:spPr>
              <a:xfrm>
                <a:off x="3080553" y="774462"/>
                <a:ext cx="6121523" cy="250056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b="1" dirty="0">
                    <a:latin typeface="Garamond" panose="02020404030301010803" pitchFamily="18" charset="0"/>
                  </a:rPr>
                  <a:t>Nephew</a:t>
                </a:r>
              </a:p>
              <a:p>
                <a:r>
                  <a:rPr lang="en-GB" sz="2800" b="1" u="sng" dirty="0">
                    <a:latin typeface="Garamond" panose="02020404030301010803" pitchFamily="18" charset="0"/>
                  </a:rPr>
                  <a:t>Input:</a:t>
                </a:r>
                <a:r>
                  <a:rPr lang="en-GB" sz="2800" dirty="0">
                    <a:latin typeface="Garamond" panose="02020404030301010803" pitchFamily="18" charset="0"/>
                  </a:rPr>
                  <a:t> Functions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GB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GB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GB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GB" sz="2800" dirty="0">
                    <a:solidFill>
                      <a:srgbClr val="0070C0"/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en-GB" sz="2800" dirty="0">
                    <a:latin typeface="Garamond" panose="02020404030301010803" pitchFamily="18" charset="0"/>
                  </a:rPr>
                  <a:t>(“</a:t>
                </a:r>
                <a:r>
                  <a:rPr lang="en-GB" sz="2800" dirty="0">
                    <a:solidFill>
                      <a:srgbClr val="0070C0"/>
                    </a:solidFill>
                    <a:latin typeface="Garamond" panose="02020404030301010803" pitchFamily="18" charset="0"/>
                  </a:rPr>
                  <a:t>parent</a:t>
                </a:r>
                <a:r>
                  <a:rPr lang="en-GB" sz="2800" dirty="0">
                    <a:latin typeface="Garamond" panose="02020404030301010803" pitchFamily="18" charset="0"/>
                  </a:rPr>
                  <a:t>”) and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GB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GB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GB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GB" sz="2800" dirty="0">
                    <a:latin typeface="Garamond" panose="02020404030301010803" pitchFamily="18" charset="0"/>
                  </a:rPr>
                  <a:t> (“</a:t>
                </a:r>
                <a:r>
                  <a:rPr lang="en-GB" sz="2800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nephew</a:t>
                </a:r>
                <a:r>
                  <a:rPr lang="en-GB" sz="2800" dirty="0">
                    <a:latin typeface="Garamond" panose="02020404030301010803" pitchFamily="18" charset="0"/>
                  </a:rPr>
                  <a:t>”)</a:t>
                </a:r>
              </a:p>
              <a:p>
                <a:r>
                  <a:rPr lang="en-GB" sz="2800" b="1" u="sng" dirty="0">
                    <a:latin typeface="Garamond" panose="02020404030301010803" pitchFamily="18" charset="0"/>
                  </a:rPr>
                  <a:t>Output:</a:t>
                </a:r>
                <a:r>
                  <a:rPr lang="en-GB" sz="2800" dirty="0"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GB" sz="2800" dirty="0">
                    <a:latin typeface="Garamond" panose="02020404030301010803" pitchFamily="18" charset="0"/>
                  </a:rPr>
                  <a:t> such that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</m:d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m:rPr>
                          <m:nor/>
                        </m:rPr>
                        <a:rPr lang="en-GB" sz="2800" b="0" i="0" smtClean="0">
                          <a:latin typeface="Garamond" panose="02020404030301010803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2800" b="0" i="0" smtClean="0">
                          <a:latin typeface="Garamond" panose="02020404030301010803" pitchFamily="18" charset="0"/>
                        </a:rPr>
                        <m:t>or</m:t>
                      </m:r>
                      <m:r>
                        <m:rPr>
                          <m:nor/>
                        </m:rPr>
                        <a:rPr lang="en-GB" sz="2800" b="0" i="0" smtClean="0">
                          <a:latin typeface="Garamond" panose="02020404030301010803" pitchFamily="18" charset="0"/>
                        </a:rPr>
                        <m:t> </m:t>
                      </m:r>
                      <m:r>
                        <a:rPr lang="en-GB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GB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GB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GB" sz="28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9FD8283-A8D1-DBAE-0F5A-363BB4931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553" y="774462"/>
                <a:ext cx="6121523" cy="25005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组合 45">
            <a:extLst>
              <a:ext uri="{FF2B5EF4-FFF2-40B4-BE49-F238E27FC236}">
                <a16:creationId xmlns:a16="http://schemas.microsoft.com/office/drawing/2014/main" id="{DF9FB7E6-2B06-4CB0-E7A7-137F692EAE5D}"/>
              </a:ext>
            </a:extLst>
          </p:cNvPr>
          <p:cNvGrpSpPr/>
          <p:nvPr/>
        </p:nvGrpSpPr>
        <p:grpSpPr>
          <a:xfrm>
            <a:off x="1022535" y="2427906"/>
            <a:ext cx="1039530" cy="779487"/>
            <a:chOff x="1022535" y="2427906"/>
            <a:chExt cx="1039530" cy="779487"/>
          </a:xfrm>
        </p:grpSpPr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25884524-A9D9-EC72-2051-0601F110BE44}"/>
                </a:ext>
              </a:extLst>
            </p:cNvPr>
            <p:cNvCxnSpPr/>
            <p:nvPr/>
          </p:nvCxnSpPr>
          <p:spPr>
            <a:xfrm>
              <a:off x="1399591" y="2612572"/>
              <a:ext cx="662474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00317508-17BF-946C-D76D-FF81DBA2F3D7}"/>
                    </a:ext>
                  </a:extLst>
                </p:cNvPr>
                <p:cNvSpPr txBox="1"/>
                <p:nvPr/>
              </p:nvSpPr>
              <p:spPr>
                <a:xfrm>
                  <a:off x="1028370" y="2427906"/>
                  <a:ext cx="38055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GB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00317508-17BF-946C-D76D-FF81DBA2F3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370" y="2427906"/>
                  <a:ext cx="380552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21356D19-260D-D25D-B519-8B685D340850}"/>
                </a:ext>
              </a:extLst>
            </p:cNvPr>
            <p:cNvCxnSpPr/>
            <p:nvPr/>
          </p:nvCxnSpPr>
          <p:spPr>
            <a:xfrm>
              <a:off x="1399591" y="3063551"/>
              <a:ext cx="66247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765E9B29-42E8-D39E-DBB7-A56450AECFBC}"/>
                    </a:ext>
                  </a:extLst>
                </p:cNvPr>
                <p:cNvSpPr txBox="1"/>
                <p:nvPr/>
              </p:nvSpPr>
              <p:spPr>
                <a:xfrm>
                  <a:off x="1022535" y="2838061"/>
                  <a:ext cx="3922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765E9B29-42E8-D39E-DBB7-A56450AECF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2535" y="2838061"/>
                  <a:ext cx="392222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7F3CC700-1930-4E7C-03BC-BD267F6D482E}"/>
              </a:ext>
            </a:extLst>
          </p:cNvPr>
          <p:cNvGrpSpPr/>
          <p:nvPr/>
        </p:nvGrpSpPr>
        <p:grpSpPr>
          <a:xfrm>
            <a:off x="1897183" y="3593915"/>
            <a:ext cx="2512892" cy="2436027"/>
            <a:chOff x="1897183" y="3593915"/>
            <a:chExt cx="2512892" cy="2436027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5C18E226-5D77-1757-C89C-FC187B0F6CEF}"/>
                </a:ext>
              </a:extLst>
            </p:cNvPr>
            <p:cNvSpPr/>
            <p:nvPr/>
          </p:nvSpPr>
          <p:spPr>
            <a:xfrm>
              <a:off x="2652983" y="4768134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椭圆 5">
                  <a:extLst>
                    <a:ext uri="{FF2B5EF4-FFF2-40B4-BE49-F238E27FC236}">
                      <a16:creationId xmlns:a16="http://schemas.microsoft.com/office/drawing/2014/main" id="{EB823C2B-A7D7-958E-60E9-1A593702BE71}"/>
                    </a:ext>
                  </a:extLst>
                </p:cNvPr>
                <p:cNvSpPr/>
                <p:nvPr/>
              </p:nvSpPr>
              <p:spPr>
                <a:xfrm>
                  <a:off x="2652983" y="3769738"/>
                  <a:ext cx="335860" cy="335860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" name="椭圆 5">
                  <a:extLst>
                    <a:ext uri="{FF2B5EF4-FFF2-40B4-BE49-F238E27FC236}">
                      <a16:creationId xmlns:a16="http://schemas.microsoft.com/office/drawing/2014/main" id="{EB823C2B-A7D7-958E-60E9-1A593702BE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2983" y="3769738"/>
                  <a:ext cx="335860" cy="33586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弧形 13">
              <a:extLst>
                <a:ext uri="{FF2B5EF4-FFF2-40B4-BE49-F238E27FC236}">
                  <a16:creationId xmlns:a16="http://schemas.microsoft.com/office/drawing/2014/main" id="{BDEBF10B-F811-F06D-6C0E-27C40D7CAB42}"/>
                </a:ext>
              </a:extLst>
            </p:cNvPr>
            <p:cNvSpPr/>
            <p:nvPr/>
          </p:nvSpPr>
          <p:spPr>
            <a:xfrm flipH="1">
              <a:off x="2455455" y="3883271"/>
              <a:ext cx="884903" cy="1220723"/>
            </a:xfrm>
            <a:prstGeom prst="arc">
              <a:avLst>
                <a:gd name="adj1" fmla="val 17691318"/>
                <a:gd name="adj2" fmla="val 3859990"/>
              </a:avLst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弧形 14">
              <a:extLst>
                <a:ext uri="{FF2B5EF4-FFF2-40B4-BE49-F238E27FC236}">
                  <a16:creationId xmlns:a16="http://schemas.microsoft.com/office/drawing/2014/main" id="{1D6570B8-5574-4FBB-B015-543C9B57743D}"/>
                </a:ext>
              </a:extLst>
            </p:cNvPr>
            <p:cNvSpPr/>
            <p:nvPr/>
          </p:nvSpPr>
          <p:spPr>
            <a:xfrm>
              <a:off x="2307768" y="3883271"/>
              <a:ext cx="884903" cy="1220723"/>
            </a:xfrm>
            <a:prstGeom prst="arc">
              <a:avLst>
                <a:gd name="adj1" fmla="val 17691318"/>
                <a:gd name="adj2" fmla="val 3859990"/>
              </a:avLst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FB04D099-39CA-807F-F787-64E9C198FD18}"/>
                    </a:ext>
                  </a:extLst>
                </p:cNvPr>
                <p:cNvSpPr txBox="1"/>
                <p:nvPr/>
              </p:nvSpPr>
              <p:spPr>
                <a:xfrm>
                  <a:off x="2897906" y="5024018"/>
                  <a:ext cx="5200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𝑔𝑣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FB04D099-39CA-807F-F787-64E9C198FD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7906" y="5024018"/>
                  <a:ext cx="520014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66922107-6BCF-320C-39D8-CB5A85033DCC}"/>
                    </a:ext>
                  </a:extLst>
                </p:cNvPr>
                <p:cNvSpPr txBox="1"/>
                <p:nvPr/>
              </p:nvSpPr>
              <p:spPr>
                <a:xfrm>
                  <a:off x="2117886" y="3593915"/>
                  <a:ext cx="64665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𝑓𝑔𝑣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66922107-6BCF-320C-39D8-CB5A85033D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7886" y="3593915"/>
                  <a:ext cx="646652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E9E8D80F-F07E-D165-3D12-6952788EC265}"/>
                    </a:ext>
                  </a:extLst>
                </p:cNvPr>
                <p:cNvSpPr txBox="1"/>
                <p:nvPr/>
              </p:nvSpPr>
              <p:spPr>
                <a:xfrm>
                  <a:off x="1897183" y="5535697"/>
                  <a:ext cx="1847460" cy="461665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400" dirty="0">
                      <a:latin typeface="Garamond" panose="02020404030301010803" pitchFamily="18" charset="0"/>
                    </a:rPr>
                    <a:t>“</a:t>
                  </a:r>
                  <a14:m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𝑓𝑔𝑣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a14:m>
                  <a:r>
                    <a:rPr lang="en-GB" sz="2400" dirty="0">
                      <a:latin typeface="Garamond" panose="02020404030301010803" pitchFamily="18" charset="0"/>
                    </a:rPr>
                    <a:t>”</a:t>
                  </a:r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E9E8D80F-F07E-D165-3D12-6952788EC2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7183" y="5535697"/>
                  <a:ext cx="1847460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439F9752-C9C8-171F-995B-6B95B96F421C}"/>
                </a:ext>
              </a:extLst>
            </p:cNvPr>
            <p:cNvSpPr txBox="1"/>
            <p:nvPr/>
          </p:nvSpPr>
          <p:spPr>
            <a:xfrm>
              <a:off x="3744643" y="5503116"/>
              <a:ext cx="665432" cy="52682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GB" sz="2800" dirty="0"/>
                <a:t>❌</a:t>
              </a: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AC4904D9-CDF2-5620-BD6E-50AD9903FAD7}"/>
              </a:ext>
            </a:extLst>
          </p:cNvPr>
          <p:cNvGrpSpPr/>
          <p:nvPr/>
        </p:nvGrpSpPr>
        <p:grpSpPr>
          <a:xfrm>
            <a:off x="6840560" y="3535743"/>
            <a:ext cx="2795176" cy="2725031"/>
            <a:chOff x="6840560" y="3535743"/>
            <a:chExt cx="2795176" cy="27250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椭圆 6">
                  <a:extLst>
                    <a:ext uri="{FF2B5EF4-FFF2-40B4-BE49-F238E27FC236}">
                      <a16:creationId xmlns:a16="http://schemas.microsoft.com/office/drawing/2014/main" id="{2F909229-B2E7-7C26-5BFD-7FC6239144C5}"/>
                    </a:ext>
                  </a:extLst>
                </p:cNvPr>
                <p:cNvSpPr/>
                <p:nvPr/>
              </p:nvSpPr>
              <p:spPr>
                <a:xfrm>
                  <a:off x="7109862" y="4382384"/>
                  <a:ext cx="335860" cy="335860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椭圆 6">
                  <a:extLst>
                    <a:ext uri="{FF2B5EF4-FFF2-40B4-BE49-F238E27FC236}">
                      <a16:creationId xmlns:a16="http://schemas.microsoft.com/office/drawing/2014/main" id="{2F909229-B2E7-7C26-5BFD-7FC6239144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862" y="4382384"/>
                  <a:ext cx="335860" cy="335860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1A004DBA-7A82-A15D-2E1B-A032A7C449FF}"/>
                </a:ext>
              </a:extLst>
            </p:cNvPr>
            <p:cNvSpPr/>
            <p:nvPr/>
          </p:nvSpPr>
          <p:spPr>
            <a:xfrm>
              <a:off x="7713305" y="3660774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F50C99B0-A1BF-5B77-3A4B-93A6386CD55D}"/>
                </a:ext>
              </a:extLst>
            </p:cNvPr>
            <p:cNvSpPr/>
            <p:nvPr/>
          </p:nvSpPr>
          <p:spPr>
            <a:xfrm>
              <a:off x="8217095" y="4382384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588D1CE2-2026-E6E6-F9BF-8197511F7ED2}"/>
                </a:ext>
              </a:extLst>
            </p:cNvPr>
            <p:cNvSpPr/>
            <p:nvPr/>
          </p:nvSpPr>
          <p:spPr>
            <a:xfrm>
              <a:off x="7737502" y="5085738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84AC24C9-BCB0-3E5E-8ACB-9CC86CC31E74}"/>
                </a:ext>
              </a:extLst>
            </p:cNvPr>
            <p:cNvCxnSpPr>
              <a:cxnSpLocks/>
              <a:stCxn id="7" idx="7"/>
              <a:endCxn id="9" idx="3"/>
            </p:cNvCxnSpPr>
            <p:nvPr/>
          </p:nvCxnSpPr>
          <p:spPr>
            <a:xfrm flipV="1">
              <a:off x="7396536" y="3947448"/>
              <a:ext cx="365955" cy="484122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C9230CAF-7AFD-EFFF-0628-7E406FFF4225}"/>
                </a:ext>
              </a:extLst>
            </p:cNvPr>
            <p:cNvCxnSpPr>
              <a:cxnSpLocks/>
              <a:stCxn id="10" idx="1"/>
              <a:endCxn id="9" idx="5"/>
            </p:cNvCxnSpPr>
            <p:nvPr/>
          </p:nvCxnSpPr>
          <p:spPr>
            <a:xfrm flipH="1" flipV="1">
              <a:off x="7999979" y="3947448"/>
              <a:ext cx="266302" cy="484122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CE9DB420-83D2-288A-E27F-607CB6020344}"/>
                </a:ext>
              </a:extLst>
            </p:cNvPr>
            <p:cNvCxnSpPr>
              <a:cxnSpLocks/>
              <a:stCxn id="11" idx="7"/>
              <a:endCxn id="10" idx="4"/>
            </p:cNvCxnSpPr>
            <p:nvPr/>
          </p:nvCxnSpPr>
          <p:spPr>
            <a:xfrm flipV="1">
              <a:off x="8024176" y="4718244"/>
              <a:ext cx="360849" cy="416680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0205FC8C-D5AE-B02A-8685-714FE416C231}"/>
                </a:ext>
              </a:extLst>
            </p:cNvPr>
            <p:cNvCxnSpPr>
              <a:cxnSpLocks/>
              <a:stCxn id="7" idx="5"/>
              <a:endCxn id="11" idx="1"/>
            </p:cNvCxnSpPr>
            <p:nvPr/>
          </p:nvCxnSpPr>
          <p:spPr>
            <a:xfrm>
              <a:off x="7396536" y="4669058"/>
              <a:ext cx="390152" cy="465866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文本框 36">
                  <a:extLst>
                    <a:ext uri="{FF2B5EF4-FFF2-40B4-BE49-F238E27FC236}">
                      <a16:creationId xmlns:a16="http://schemas.microsoft.com/office/drawing/2014/main" id="{FB429C64-D68F-609E-44A3-62EB28EB0226}"/>
                    </a:ext>
                  </a:extLst>
                </p:cNvPr>
                <p:cNvSpPr txBox="1"/>
                <p:nvPr/>
              </p:nvSpPr>
              <p:spPr>
                <a:xfrm>
                  <a:off x="7319506" y="5253668"/>
                  <a:ext cx="5200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𝑔𝑣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7" name="文本框 36">
                  <a:extLst>
                    <a:ext uri="{FF2B5EF4-FFF2-40B4-BE49-F238E27FC236}">
                      <a16:creationId xmlns:a16="http://schemas.microsoft.com/office/drawing/2014/main" id="{FB429C64-D68F-609E-44A3-62EB28EB02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9506" y="5253668"/>
                  <a:ext cx="520014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3D4B5BE9-1659-9E59-A8C7-3175820A22A0}"/>
                    </a:ext>
                  </a:extLst>
                </p:cNvPr>
                <p:cNvSpPr txBox="1"/>
                <p:nvPr/>
              </p:nvSpPr>
              <p:spPr>
                <a:xfrm>
                  <a:off x="8555425" y="4371021"/>
                  <a:ext cx="64665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𝑓𝑔𝑣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3D4B5BE9-1659-9E59-A8C7-3175820A22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5425" y="4371021"/>
                  <a:ext cx="646652" cy="369332"/>
                </a:xfrm>
                <a:prstGeom prst="rect">
                  <a:avLst/>
                </a:prstGeom>
                <a:blipFill>
                  <a:blip r:embed="rId12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8AF4EE72-7B98-07CC-4AEB-1DC1E4F7CCAC}"/>
                    </a:ext>
                  </a:extLst>
                </p:cNvPr>
                <p:cNvSpPr txBox="1"/>
                <p:nvPr/>
              </p:nvSpPr>
              <p:spPr>
                <a:xfrm>
                  <a:off x="8014162" y="3535743"/>
                  <a:ext cx="7732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𝑓𝑓𝑔𝑣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8AF4EE72-7B98-07CC-4AEB-1DC1E4F7CC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14162" y="3535743"/>
                  <a:ext cx="773289" cy="369332"/>
                </a:xfrm>
                <a:prstGeom prst="rect">
                  <a:avLst/>
                </a:prstGeom>
                <a:blipFill>
                  <a:blip r:embed="rId13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文本框 39">
                  <a:extLst>
                    <a:ext uri="{FF2B5EF4-FFF2-40B4-BE49-F238E27FC236}">
                      <a16:creationId xmlns:a16="http://schemas.microsoft.com/office/drawing/2014/main" id="{1C170DEA-5123-1D77-B378-32021A442F33}"/>
                    </a:ext>
                  </a:extLst>
                </p:cNvPr>
                <p:cNvSpPr txBox="1"/>
                <p:nvPr/>
              </p:nvSpPr>
              <p:spPr>
                <a:xfrm>
                  <a:off x="6840560" y="5766529"/>
                  <a:ext cx="2129744" cy="461665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400" dirty="0">
                      <a:latin typeface="Garamond" panose="02020404030301010803" pitchFamily="18" charset="0"/>
                    </a:rPr>
                    <a:t>“</a:t>
                  </a:r>
                  <a14:m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𝑓𝑓𝑔𝑣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𝑓𝑣</m:t>
                      </m:r>
                    </m:oMath>
                  </a14:m>
                  <a:r>
                    <a:rPr lang="en-GB" sz="2400" dirty="0">
                      <a:latin typeface="Garamond" panose="02020404030301010803" pitchFamily="18" charset="0"/>
                    </a:rPr>
                    <a:t>”</a:t>
                  </a:r>
                </a:p>
              </p:txBody>
            </p:sp>
          </mc:Choice>
          <mc:Fallback xmlns="">
            <p:sp>
              <p:nvSpPr>
                <p:cNvPr id="40" name="文本框 39">
                  <a:extLst>
                    <a:ext uri="{FF2B5EF4-FFF2-40B4-BE49-F238E27FC236}">
                      <a16:creationId xmlns:a16="http://schemas.microsoft.com/office/drawing/2014/main" id="{1C170DEA-5123-1D77-B378-32021A442F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0560" y="5766529"/>
                  <a:ext cx="2129744" cy="46166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9C760152-8E45-5FE2-C5E0-026B1C488334}"/>
                </a:ext>
              </a:extLst>
            </p:cNvPr>
            <p:cNvSpPr txBox="1"/>
            <p:nvPr/>
          </p:nvSpPr>
          <p:spPr>
            <a:xfrm>
              <a:off x="8970304" y="5733948"/>
              <a:ext cx="665432" cy="52682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GB" sz="2800" dirty="0"/>
                <a:t>✔️</a:t>
              </a:r>
            </a:p>
          </p:txBody>
        </p:sp>
      </p:grpSp>
      <p:pic>
        <p:nvPicPr>
          <p:cNvPr id="48" name="Picture 2" descr="Black Box by Celebrate It&amp;#x2122;">
            <a:extLst>
              <a:ext uri="{FF2B5EF4-FFF2-40B4-BE49-F238E27FC236}">
                <a16:creationId xmlns:a16="http://schemas.microsoft.com/office/drawing/2014/main" id="{CD2E4744-7484-DD51-9F6A-994B8D25E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550" y="0"/>
            <a:ext cx="1584014" cy="15840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9" name="表格 48">
            <a:extLst>
              <a:ext uri="{FF2B5EF4-FFF2-40B4-BE49-F238E27FC236}">
                <a16:creationId xmlns:a16="http://schemas.microsoft.com/office/drawing/2014/main" id="{D23745FF-0C3A-3488-6CF2-04E6297E34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585561"/>
              </p:ext>
            </p:extLst>
          </p:nvPr>
        </p:nvGraphicFramePr>
        <p:xfrm>
          <a:off x="0" y="3267"/>
          <a:ext cx="590233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3">
                  <a:extLst>
                    <a:ext uri="{9D8B030D-6E8A-4147-A177-3AD203B41FA5}">
                      <a16:colId xmlns:a16="http://schemas.microsoft.com/office/drawing/2014/main" val="2724871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0502325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5523798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9535160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77962301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19891558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450874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90379533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0562840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93853311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6504925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06441342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74195476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8953977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4269489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80688779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3898539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4614926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7907978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0099391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7337411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2894903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193163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22235458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5180170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158433886"/>
                    </a:ext>
                  </a:extLst>
                </a:gridCol>
              </a:tblGrid>
              <a:tr h="1521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625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820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3A80E-7048-E832-60B7-E28847F46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1878E0D9-2A01-726E-B794-1D67D1B95EA0}"/>
                  </a:ext>
                </a:extLst>
              </p:cNvPr>
              <p:cNvSpPr/>
              <p:nvPr/>
            </p:nvSpPr>
            <p:spPr>
              <a:xfrm>
                <a:off x="1206103" y="546497"/>
                <a:ext cx="9779793" cy="5765006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t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6000" b="1" i="0">
                          <a:latin typeface="Cambria Math" panose="02040503050406030204" pitchFamily="18" charset="0"/>
                        </a:rPr>
                        <m:t>𝐍𝐏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1878E0D9-2A01-726E-B794-1D67D1B95E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3" y="546497"/>
                <a:ext cx="9779793" cy="5765006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F0400C0D-C415-BFE2-3957-BA9142685B62}"/>
              </a:ext>
            </a:extLst>
          </p:cNvPr>
          <p:cNvSpPr txBox="1"/>
          <p:nvPr/>
        </p:nvSpPr>
        <p:spPr>
          <a:xfrm>
            <a:off x="2214563" y="2493169"/>
            <a:ext cx="1685925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Garamond" panose="02020404030301010803" pitchFamily="18" charset="0"/>
              </a:rPr>
              <a:t>Satisfiability</a:t>
            </a:r>
          </a:p>
          <a:p>
            <a:pPr algn="ctr"/>
            <a:r>
              <a:rPr lang="en-GB" sz="2400" dirty="0">
                <a:latin typeface="Garamond" panose="02020404030301010803" pitchFamily="18" charset="0"/>
              </a:rPr>
              <a:t>(from logic)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F21E608-F417-97FB-2217-F2864A7156F5}"/>
              </a:ext>
            </a:extLst>
          </p:cNvPr>
          <p:cNvSpPr txBox="1"/>
          <p:nvPr/>
        </p:nvSpPr>
        <p:spPr>
          <a:xfrm>
            <a:off x="3280165" y="3796760"/>
            <a:ext cx="2805112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Garamond" panose="02020404030301010803" pitchFamily="18" charset="0"/>
              </a:rPr>
              <a:t>Linear Programming</a:t>
            </a:r>
          </a:p>
          <a:p>
            <a:pPr algn="ctr"/>
            <a:r>
              <a:rPr lang="en-GB" sz="2400" dirty="0">
                <a:latin typeface="Garamond" panose="02020404030301010803" pitchFamily="18" charset="0"/>
              </a:rPr>
              <a:t>(from optimization)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F2C224C-7391-0029-7CAF-1AEAA30F2D63}"/>
              </a:ext>
            </a:extLst>
          </p:cNvPr>
          <p:cNvSpPr txBox="1"/>
          <p:nvPr/>
        </p:nvSpPr>
        <p:spPr>
          <a:xfrm>
            <a:off x="6813341" y="4627757"/>
            <a:ext cx="2805112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Garamond" panose="02020404030301010803" pitchFamily="18" charset="0"/>
              </a:rPr>
              <a:t>Integer Programming</a:t>
            </a:r>
          </a:p>
          <a:p>
            <a:pPr algn="ctr"/>
            <a:r>
              <a:rPr lang="en-GB" sz="2400" dirty="0">
                <a:latin typeface="Garamond" panose="02020404030301010803" pitchFamily="18" charset="0"/>
              </a:rPr>
              <a:t>(from optimization)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E6EF26D-3AEA-5384-BE53-7D58E16D49A4}"/>
              </a:ext>
            </a:extLst>
          </p:cNvPr>
          <p:cNvSpPr txBox="1"/>
          <p:nvPr/>
        </p:nvSpPr>
        <p:spPr>
          <a:xfrm>
            <a:off x="4229693" y="2681911"/>
            <a:ext cx="2683670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Garamond" panose="02020404030301010803" pitchFamily="18" charset="0"/>
              </a:rPr>
              <a:t>Hamiltonian Path</a:t>
            </a:r>
          </a:p>
          <a:p>
            <a:pPr algn="ctr"/>
            <a:r>
              <a:rPr lang="en-GB" sz="2400" dirty="0">
                <a:latin typeface="Garamond" panose="02020404030301010803" pitchFamily="18" charset="0"/>
              </a:rPr>
              <a:t>(from graph theory)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A6A2BB8-8DF0-08B7-C942-604412DA939D}"/>
              </a:ext>
            </a:extLst>
          </p:cNvPr>
          <p:cNvSpPr txBox="1"/>
          <p:nvPr/>
        </p:nvSpPr>
        <p:spPr>
          <a:xfrm>
            <a:off x="7242569" y="1945540"/>
            <a:ext cx="2734868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Garamond" panose="02020404030301010803" pitchFamily="18" charset="0"/>
              </a:rPr>
              <a:t>Sudoku</a:t>
            </a:r>
          </a:p>
          <a:p>
            <a:pPr algn="ctr"/>
            <a:r>
              <a:rPr lang="en-GB" sz="2400" dirty="0">
                <a:latin typeface="Garamond" panose="02020404030301010803" pitchFamily="18" charset="0"/>
              </a:rPr>
              <a:t>(from puzzle games)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C550EA8-CB94-A6E7-9B8D-C2CACA11F5DF}"/>
              </a:ext>
            </a:extLst>
          </p:cNvPr>
          <p:cNvSpPr txBox="1"/>
          <p:nvPr/>
        </p:nvSpPr>
        <p:spPr>
          <a:xfrm>
            <a:off x="7176481" y="3429000"/>
            <a:ext cx="2683670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Garamond" panose="02020404030301010803" pitchFamily="18" charset="0"/>
              </a:rPr>
              <a:t>Graph Isomorphism</a:t>
            </a:r>
          </a:p>
          <a:p>
            <a:pPr algn="ctr"/>
            <a:r>
              <a:rPr lang="en-GB" sz="2400" dirty="0">
                <a:latin typeface="Garamond" panose="02020404030301010803" pitchFamily="18" charset="0"/>
              </a:rPr>
              <a:t>(from graph theory)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9DC59BC-96B4-3D2C-E63B-440EBFB115DF}"/>
              </a:ext>
            </a:extLst>
          </p:cNvPr>
          <p:cNvSpPr txBox="1"/>
          <p:nvPr/>
        </p:nvSpPr>
        <p:spPr>
          <a:xfrm>
            <a:off x="3499242" y="4855339"/>
            <a:ext cx="2900362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Garamond" panose="02020404030301010803" pitchFamily="18" charset="0"/>
              </a:rPr>
              <a:t>Integer Factoring</a:t>
            </a:r>
          </a:p>
          <a:p>
            <a:pPr algn="ctr"/>
            <a:r>
              <a:rPr lang="en-GB" sz="2400" dirty="0">
                <a:latin typeface="Garamond" panose="02020404030301010803" pitchFamily="18" charset="0"/>
              </a:rPr>
              <a:t>(from number theory)</a:t>
            </a:r>
          </a:p>
        </p:txBody>
      </p:sp>
      <p:sp>
        <p:nvSpPr>
          <p:cNvPr id="3" name="卷形: 水平 2">
            <a:extLst>
              <a:ext uri="{FF2B5EF4-FFF2-40B4-BE49-F238E27FC236}">
                <a16:creationId xmlns:a16="http://schemas.microsoft.com/office/drawing/2014/main" id="{EEA45FC8-10D3-8C9B-A77C-857A045713EC}"/>
              </a:ext>
            </a:extLst>
          </p:cNvPr>
          <p:cNvSpPr/>
          <p:nvPr/>
        </p:nvSpPr>
        <p:spPr>
          <a:xfrm>
            <a:off x="7368172" y="321469"/>
            <a:ext cx="4500562" cy="664369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N</a:t>
            </a:r>
            <a:r>
              <a:rPr lang="en-US" sz="2400" dirty="0">
                <a:latin typeface="Garamond" panose="02020404030301010803" pitchFamily="18" charset="0"/>
              </a:rPr>
              <a:t>ondeterministic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P</a:t>
            </a:r>
            <a:r>
              <a:rPr lang="en-US" sz="2400" dirty="0">
                <a:latin typeface="Garamond" panose="02020404030301010803" pitchFamily="18" charset="0"/>
              </a:rPr>
              <a:t>olynomial-time</a:t>
            </a:r>
            <a:endParaRPr lang="en-GB" sz="2400" dirty="0">
              <a:latin typeface="Garamond" panose="02020404030301010803" pitchFamily="18" charset="0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B5805030-2FE1-A8FB-400E-AD0C890FAA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171487"/>
              </p:ext>
            </p:extLst>
          </p:nvPr>
        </p:nvGraphicFramePr>
        <p:xfrm>
          <a:off x="0" y="0"/>
          <a:ext cx="590233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3">
                  <a:extLst>
                    <a:ext uri="{9D8B030D-6E8A-4147-A177-3AD203B41FA5}">
                      <a16:colId xmlns:a16="http://schemas.microsoft.com/office/drawing/2014/main" val="2724871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0502325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5523798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9535160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77962301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19891558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450874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90379533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0562840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93853311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6504925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06441342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74195476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8953977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4269489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80688779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3898539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4614926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7907978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0099391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7337411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2894903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193163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22235458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5180170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158433886"/>
                    </a:ext>
                  </a:extLst>
                </a:gridCol>
              </a:tblGrid>
              <a:tr h="1521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625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258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3160C-E9A9-065F-AB45-F4307E7A0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8BC3951-3C46-4EA1-21D4-2659FD0301B4}"/>
                  </a:ext>
                </a:extLst>
              </p:cNvPr>
              <p:cNvSpPr txBox="1"/>
              <p:nvPr/>
            </p:nvSpPr>
            <p:spPr>
              <a:xfrm>
                <a:off x="7579513" y="261583"/>
                <a:ext cx="3969894" cy="164564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>
                    <a:latin typeface="Garamond" panose="02020404030301010803" pitchFamily="18" charset="0"/>
                  </a:rPr>
                  <a:t>Nephew</a:t>
                </a:r>
              </a:p>
              <a:p>
                <a:r>
                  <a:rPr lang="en-GB" b="1" u="sng" dirty="0">
                    <a:latin typeface="Garamond" panose="02020404030301010803" pitchFamily="18" charset="0"/>
                  </a:rPr>
                  <a:t>Input:</a:t>
                </a:r>
                <a:r>
                  <a:rPr lang="en-GB" dirty="0">
                    <a:latin typeface="Garamond" panose="02020404030301010803" pitchFamily="18" charset="0"/>
                  </a:rPr>
                  <a:t> Functions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GB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GB" dirty="0">
                    <a:solidFill>
                      <a:srgbClr val="0070C0"/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en-GB" dirty="0">
                    <a:latin typeface="Garamond" panose="02020404030301010803" pitchFamily="18" charset="0"/>
                  </a:rPr>
                  <a:t>(“</a:t>
                </a:r>
                <a:r>
                  <a:rPr lang="en-GB" dirty="0">
                    <a:solidFill>
                      <a:srgbClr val="0070C0"/>
                    </a:solidFill>
                    <a:latin typeface="Garamond" panose="02020404030301010803" pitchFamily="18" charset="0"/>
                  </a:rPr>
                  <a:t>parent</a:t>
                </a:r>
                <a:r>
                  <a:rPr lang="en-GB" dirty="0">
                    <a:latin typeface="Garamond" panose="02020404030301010803" pitchFamily="18" charset="0"/>
                  </a:rPr>
                  <a:t>”) and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 (“</a:t>
                </a:r>
                <a:r>
                  <a:rPr lang="en-GB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nephew</a:t>
                </a:r>
                <a:r>
                  <a:rPr lang="en-GB" dirty="0">
                    <a:latin typeface="Garamond" panose="02020404030301010803" pitchFamily="18" charset="0"/>
                  </a:rPr>
                  <a:t>”)</a:t>
                </a:r>
              </a:p>
              <a:p>
                <a:r>
                  <a:rPr lang="en-GB" b="1" u="sng" dirty="0">
                    <a:latin typeface="Garamond" panose="02020404030301010803" pitchFamily="18" charset="0"/>
                  </a:rPr>
                  <a:t>Output:</a:t>
                </a:r>
                <a:r>
                  <a:rPr lang="en-GB" dirty="0"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 such that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m:rPr>
                          <m:nor/>
                        </m:rPr>
                        <a:rPr lang="en-GB" b="0" i="0" smtClean="0">
                          <a:latin typeface="Garamond" panose="02020404030301010803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b="0" i="0" smtClean="0">
                          <a:latin typeface="Garamond" panose="02020404030301010803" pitchFamily="18" charset="0"/>
                        </a:rPr>
                        <m:t>or</m:t>
                      </m:r>
                      <m:r>
                        <m:rPr>
                          <m:nor/>
                        </m:rPr>
                        <a:rPr lang="en-GB" b="0" i="0" smtClean="0">
                          <a:latin typeface="Garamond" panose="02020404030301010803" pitchFamily="18" charset="0"/>
                        </a:rPr>
                        <m:t> </m:t>
                      </m:r>
                      <m:r>
                        <a:rPr lang="en-GB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GB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GB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8BC3951-3C46-4EA1-21D4-2659FD030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9513" y="261583"/>
                <a:ext cx="3969894" cy="16456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椭圆 8">
            <a:extLst>
              <a:ext uri="{FF2B5EF4-FFF2-40B4-BE49-F238E27FC236}">
                <a16:creationId xmlns:a16="http://schemas.microsoft.com/office/drawing/2014/main" id="{4089FACE-FFF0-9D07-E118-032B92006D86}"/>
              </a:ext>
            </a:extLst>
          </p:cNvPr>
          <p:cNvSpPr/>
          <p:nvPr/>
        </p:nvSpPr>
        <p:spPr>
          <a:xfrm>
            <a:off x="5654417" y="1479346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901F97A9-6D6A-E488-1251-8072E32D8AE8}"/>
              </a:ext>
            </a:extLst>
          </p:cNvPr>
          <p:cNvCxnSpPr/>
          <p:nvPr/>
        </p:nvCxnSpPr>
        <p:spPr>
          <a:xfrm>
            <a:off x="642593" y="601074"/>
            <a:ext cx="662474" cy="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1653D2A-3092-6F9D-041B-7D35049B4BF9}"/>
                  </a:ext>
                </a:extLst>
              </p:cNvPr>
              <p:cNvSpPr txBox="1"/>
              <p:nvPr/>
            </p:nvSpPr>
            <p:spPr>
              <a:xfrm>
                <a:off x="271372" y="416408"/>
                <a:ext cx="3805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GB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1653D2A-3092-6F9D-041B-7D35049B4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372" y="416408"/>
                <a:ext cx="380552" cy="369332"/>
              </a:xfrm>
              <a:prstGeom prst="rect">
                <a:avLst/>
              </a:prstGeom>
              <a:blipFill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A70FFC23-C46D-FB3F-0250-DFC745C46C17}"/>
              </a:ext>
            </a:extLst>
          </p:cNvPr>
          <p:cNvCxnSpPr/>
          <p:nvPr/>
        </p:nvCxnSpPr>
        <p:spPr>
          <a:xfrm>
            <a:off x="642593" y="1052053"/>
            <a:ext cx="662474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EB9F51E-8F41-BEA1-D4BC-4F436E7D729F}"/>
                  </a:ext>
                </a:extLst>
              </p:cNvPr>
              <p:cNvSpPr txBox="1"/>
              <p:nvPr/>
            </p:nvSpPr>
            <p:spPr>
              <a:xfrm>
                <a:off x="265537" y="826563"/>
                <a:ext cx="3922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EB9F51E-8F41-BEA1-D4BC-4F436E7D7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537" y="826563"/>
                <a:ext cx="392222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椭圆 15">
            <a:extLst>
              <a:ext uri="{FF2B5EF4-FFF2-40B4-BE49-F238E27FC236}">
                <a16:creationId xmlns:a16="http://schemas.microsoft.com/office/drawing/2014/main" id="{5A622691-2771-3DDB-07AE-4F14302B8EBE}"/>
              </a:ext>
            </a:extLst>
          </p:cNvPr>
          <p:cNvSpPr/>
          <p:nvPr/>
        </p:nvSpPr>
        <p:spPr>
          <a:xfrm>
            <a:off x="3228436" y="2658091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6182B205-5B36-ABD0-682B-F797B9DB9A96}"/>
              </a:ext>
            </a:extLst>
          </p:cNvPr>
          <p:cNvSpPr/>
          <p:nvPr/>
        </p:nvSpPr>
        <p:spPr>
          <a:xfrm>
            <a:off x="8394396" y="2658091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088F34D5-7AE4-35F9-1E38-0C11E2F82EE7}"/>
              </a:ext>
            </a:extLst>
          </p:cNvPr>
          <p:cNvSpPr/>
          <p:nvPr/>
        </p:nvSpPr>
        <p:spPr>
          <a:xfrm>
            <a:off x="2127336" y="3627862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CA003164-D4B3-74F4-94CD-A46204BC97D3}"/>
              </a:ext>
            </a:extLst>
          </p:cNvPr>
          <p:cNvSpPr/>
          <p:nvPr/>
        </p:nvSpPr>
        <p:spPr>
          <a:xfrm>
            <a:off x="3564296" y="3622541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BA98FED0-9951-1ED7-0115-6508E5EE97D3}"/>
              </a:ext>
            </a:extLst>
          </p:cNvPr>
          <p:cNvSpPr/>
          <p:nvPr/>
        </p:nvSpPr>
        <p:spPr>
          <a:xfrm>
            <a:off x="4833326" y="3622541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83DBB46B-C6CF-D1AC-43AA-45DFF58C419F}"/>
              </a:ext>
            </a:extLst>
          </p:cNvPr>
          <p:cNvSpPr/>
          <p:nvPr/>
        </p:nvSpPr>
        <p:spPr>
          <a:xfrm>
            <a:off x="7663612" y="3622541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A10493D6-434F-64A9-F07F-F76F1E6E2C7D}"/>
              </a:ext>
            </a:extLst>
          </p:cNvPr>
          <p:cNvSpPr/>
          <p:nvPr/>
        </p:nvSpPr>
        <p:spPr>
          <a:xfrm>
            <a:off x="9438758" y="3622541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18DA55E9-3335-4B49-92D8-306C0EB2EAA9}"/>
              </a:ext>
            </a:extLst>
          </p:cNvPr>
          <p:cNvSpPr/>
          <p:nvPr/>
        </p:nvSpPr>
        <p:spPr>
          <a:xfrm>
            <a:off x="1380219" y="4950598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46695D6E-644D-B14A-A39B-BA6329D6289B}"/>
              </a:ext>
            </a:extLst>
          </p:cNvPr>
          <p:cNvSpPr/>
          <p:nvPr/>
        </p:nvSpPr>
        <p:spPr>
          <a:xfrm>
            <a:off x="2463196" y="4950598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AAD81035-3707-7375-69C3-55F17793029B}"/>
              </a:ext>
            </a:extLst>
          </p:cNvPr>
          <p:cNvSpPr/>
          <p:nvPr/>
        </p:nvSpPr>
        <p:spPr>
          <a:xfrm>
            <a:off x="3474012" y="4950598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DED39955-9763-742D-5B44-CA3A2FAD3906}"/>
              </a:ext>
            </a:extLst>
          </p:cNvPr>
          <p:cNvSpPr/>
          <p:nvPr/>
        </p:nvSpPr>
        <p:spPr>
          <a:xfrm>
            <a:off x="4497466" y="4950598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59CCD4A1-19F1-6DC9-49E9-35ACC67E49BE}"/>
              </a:ext>
            </a:extLst>
          </p:cNvPr>
          <p:cNvSpPr/>
          <p:nvPr/>
        </p:nvSpPr>
        <p:spPr>
          <a:xfrm>
            <a:off x="5318557" y="4950598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154B422E-3677-B155-73B0-1B5E736F3885}"/>
              </a:ext>
            </a:extLst>
          </p:cNvPr>
          <p:cNvSpPr/>
          <p:nvPr/>
        </p:nvSpPr>
        <p:spPr>
          <a:xfrm>
            <a:off x="9444246" y="4946190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E6F9595D-8D5E-D77C-32B7-E7680CF4FCE3}"/>
              </a:ext>
            </a:extLst>
          </p:cNvPr>
          <p:cNvSpPr/>
          <p:nvPr/>
        </p:nvSpPr>
        <p:spPr>
          <a:xfrm>
            <a:off x="7187789" y="4950598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D969FC3A-4823-F81D-1E13-18EBD320F539}"/>
              </a:ext>
            </a:extLst>
          </p:cNvPr>
          <p:cNvSpPr/>
          <p:nvPr/>
        </p:nvSpPr>
        <p:spPr>
          <a:xfrm>
            <a:off x="8316017" y="4952932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FBAD31A9-90D0-2264-8A08-45DCFE34393C}"/>
              </a:ext>
            </a:extLst>
          </p:cNvPr>
          <p:cNvCxnSpPr>
            <a:cxnSpLocks/>
            <a:stCxn id="16" idx="7"/>
            <a:endCxn id="9" idx="3"/>
          </p:cNvCxnSpPr>
          <p:nvPr/>
        </p:nvCxnSpPr>
        <p:spPr>
          <a:xfrm flipV="1">
            <a:off x="3515110" y="1766020"/>
            <a:ext cx="2188493" cy="941257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EF8B5140-F670-96C0-206F-57CBC7FA0EBE}"/>
              </a:ext>
            </a:extLst>
          </p:cNvPr>
          <p:cNvCxnSpPr>
            <a:cxnSpLocks/>
            <a:stCxn id="25" idx="1"/>
            <a:endCxn id="9" idx="5"/>
          </p:cNvCxnSpPr>
          <p:nvPr/>
        </p:nvCxnSpPr>
        <p:spPr>
          <a:xfrm flipH="1" flipV="1">
            <a:off x="5941091" y="1766020"/>
            <a:ext cx="2502491" cy="941257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弧形 51">
            <a:extLst>
              <a:ext uri="{FF2B5EF4-FFF2-40B4-BE49-F238E27FC236}">
                <a16:creationId xmlns:a16="http://schemas.microsoft.com/office/drawing/2014/main" id="{1E9AFAAE-C2DC-7ED8-EF3C-FC33030BF94A}"/>
              </a:ext>
            </a:extLst>
          </p:cNvPr>
          <p:cNvSpPr/>
          <p:nvPr/>
        </p:nvSpPr>
        <p:spPr>
          <a:xfrm flipH="1">
            <a:off x="5486487" y="1052053"/>
            <a:ext cx="702799" cy="485253"/>
          </a:xfrm>
          <a:prstGeom prst="arc">
            <a:avLst>
              <a:gd name="adj1" fmla="val 6524736"/>
              <a:gd name="adj2" fmla="val 3859990"/>
            </a:avLst>
          </a:prstGeom>
          <a:ln w="38100">
            <a:solidFill>
              <a:srgbClr val="0070C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600FEDA9-1F55-4BBE-A6D0-CDD22A6C9FF2}"/>
              </a:ext>
            </a:extLst>
          </p:cNvPr>
          <p:cNvCxnSpPr>
            <a:cxnSpLocks/>
            <a:stCxn id="26" idx="7"/>
            <a:endCxn id="16" idx="3"/>
          </p:cNvCxnSpPr>
          <p:nvPr/>
        </p:nvCxnSpPr>
        <p:spPr>
          <a:xfrm flipV="1">
            <a:off x="2414010" y="2944765"/>
            <a:ext cx="863612" cy="732283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5C695537-260E-8B73-F94E-B3F548DCE820}"/>
              </a:ext>
            </a:extLst>
          </p:cNvPr>
          <p:cNvCxnSpPr>
            <a:cxnSpLocks/>
            <a:stCxn id="28" idx="0"/>
            <a:endCxn id="16" idx="4"/>
          </p:cNvCxnSpPr>
          <p:nvPr/>
        </p:nvCxnSpPr>
        <p:spPr>
          <a:xfrm flipH="1" flipV="1">
            <a:off x="3396366" y="2993951"/>
            <a:ext cx="335860" cy="62859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58">
            <a:extLst>
              <a:ext uri="{FF2B5EF4-FFF2-40B4-BE49-F238E27FC236}">
                <a16:creationId xmlns:a16="http://schemas.microsoft.com/office/drawing/2014/main" id="{05833731-138A-8B61-1DC8-2A849FCCDAD4}"/>
              </a:ext>
            </a:extLst>
          </p:cNvPr>
          <p:cNvCxnSpPr>
            <a:cxnSpLocks/>
            <a:stCxn id="29" idx="1"/>
            <a:endCxn id="16" idx="5"/>
          </p:cNvCxnSpPr>
          <p:nvPr/>
        </p:nvCxnSpPr>
        <p:spPr>
          <a:xfrm flipH="1" flipV="1">
            <a:off x="3515110" y="2944765"/>
            <a:ext cx="1367402" cy="726962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0EC3FA09-810A-FB47-B025-320B337EAF76}"/>
              </a:ext>
            </a:extLst>
          </p:cNvPr>
          <p:cNvCxnSpPr>
            <a:cxnSpLocks/>
            <a:stCxn id="36" idx="0"/>
            <a:endCxn id="28" idx="4"/>
          </p:cNvCxnSpPr>
          <p:nvPr/>
        </p:nvCxnSpPr>
        <p:spPr>
          <a:xfrm flipV="1">
            <a:off x="3641942" y="3958401"/>
            <a:ext cx="90284" cy="992197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>
            <a:extLst>
              <a:ext uri="{FF2B5EF4-FFF2-40B4-BE49-F238E27FC236}">
                <a16:creationId xmlns:a16="http://schemas.microsoft.com/office/drawing/2014/main" id="{AEE09F4E-A9F0-66A6-9556-99685E6BBB37}"/>
              </a:ext>
            </a:extLst>
          </p:cNvPr>
          <p:cNvCxnSpPr>
            <a:cxnSpLocks/>
            <a:stCxn id="35" idx="0"/>
            <a:endCxn id="26" idx="5"/>
          </p:cNvCxnSpPr>
          <p:nvPr/>
        </p:nvCxnSpPr>
        <p:spPr>
          <a:xfrm flipH="1" flipV="1">
            <a:off x="2414010" y="3914536"/>
            <a:ext cx="217116" cy="1036062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箭头连接符 67">
            <a:extLst>
              <a:ext uri="{FF2B5EF4-FFF2-40B4-BE49-F238E27FC236}">
                <a16:creationId xmlns:a16="http://schemas.microsoft.com/office/drawing/2014/main" id="{FB4E39C8-4AF7-4114-3886-767A28659EFB}"/>
              </a:ext>
            </a:extLst>
          </p:cNvPr>
          <p:cNvCxnSpPr>
            <a:cxnSpLocks/>
            <a:stCxn id="33" idx="7"/>
            <a:endCxn id="26" idx="3"/>
          </p:cNvCxnSpPr>
          <p:nvPr/>
        </p:nvCxnSpPr>
        <p:spPr>
          <a:xfrm flipV="1">
            <a:off x="1666893" y="3914536"/>
            <a:ext cx="509629" cy="1085248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70">
            <a:extLst>
              <a:ext uri="{FF2B5EF4-FFF2-40B4-BE49-F238E27FC236}">
                <a16:creationId xmlns:a16="http://schemas.microsoft.com/office/drawing/2014/main" id="{A0FB152C-D554-BD4F-FAE2-FE26F129254A}"/>
              </a:ext>
            </a:extLst>
          </p:cNvPr>
          <p:cNvCxnSpPr>
            <a:cxnSpLocks/>
            <a:stCxn id="41" idx="0"/>
            <a:endCxn id="29" idx="3"/>
          </p:cNvCxnSpPr>
          <p:nvPr/>
        </p:nvCxnSpPr>
        <p:spPr>
          <a:xfrm flipV="1">
            <a:off x="4665396" y="3909215"/>
            <a:ext cx="217116" cy="1041383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C1690ADB-AEB8-2AFD-36EA-BE65BF08D575}"/>
              </a:ext>
            </a:extLst>
          </p:cNvPr>
          <p:cNvCxnSpPr>
            <a:cxnSpLocks/>
            <a:stCxn id="42" idx="0"/>
            <a:endCxn id="29" idx="5"/>
          </p:cNvCxnSpPr>
          <p:nvPr/>
        </p:nvCxnSpPr>
        <p:spPr>
          <a:xfrm flipH="1" flipV="1">
            <a:off x="5120000" y="3909215"/>
            <a:ext cx="366487" cy="1041383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箭头连接符 80">
            <a:extLst>
              <a:ext uri="{FF2B5EF4-FFF2-40B4-BE49-F238E27FC236}">
                <a16:creationId xmlns:a16="http://schemas.microsoft.com/office/drawing/2014/main" id="{29ADE4B0-697B-1405-F44D-3285663AD484}"/>
              </a:ext>
            </a:extLst>
          </p:cNvPr>
          <p:cNvCxnSpPr>
            <a:cxnSpLocks/>
            <a:stCxn id="31" idx="0"/>
            <a:endCxn id="25" idx="3"/>
          </p:cNvCxnSpPr>
          <p:nvPr/>
        </p:nvCxnSpPr>
        <p:spPr>
          <a:xfrm flipV="1">
            <a:off x="7831542" y="2944765"/>
            <a:ext cx="612040" cy="677776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箭头连接符 84">
            <a:extLst>
              <a:ext uri="{FF2B5EF4-FFF2-40B4-BE49-F238E27FC236}">
                <a16:creationId xmlns:a16="http://schemas.microsoft.com/office/drawing/2014/main" id="{BC0DA248-62DC-FDB9-93B5-E356A3E6EBCD}"/>
              </a:ext>
            </a:extLst>
          </p:cNvPr>
          <p:cNvCxnSpPr>
            <a:cxnSpLocks/>
            <a:stCxn id="32" idx="1"/>
            <a:endCxn id="25" idx="5"/>
          </p:cNvCxnSpPr>
          <p:nvPr/>
        </p:nvCxnSpPr>
        <p:spPr>
          <a:xfrm flipH="1" flipV="1">
            <a:off x="8681070" y="2944765"/>
            <a:ext cx="806874" cy="726962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箭头连接符 88">
            <a:extLst>
              <a:ext uri="{FF2B5EF4-FFF2-40B4-BE49-F238E27FC236}">
                <a16:creationId xmlns:a16="http://schemas.microsoft.com/office/drawing/2014/main" id="{31EE6195-347D-D0C5-7A9C-D56E27F868C3}"/>
              </a:ext>
            </a:extLst>
          </p:cNvPr>
          <p:cNvCxnSpPr>
            <a:cxnSpLocks/>
            <a:stCxn id="45" idx="0"/>
            <a:endCxn id="31" idx="5"/>
          </p:cNvCxnSpPr>
          <p:nvPr/>
        </p:nvCxnSpPr>
        <p:spPr>
          <a:xfrm flipH="1" flipV="1">
            <a:off x="7950286" y="3909215"/>
            <a:ext cx="533661" cy="1043717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箭头连接符 91">
            <a:extLst>
              <a:ext uri="{FF2B5EF4-FFF2-40B4-BE49-F238E27FC236}">
                <a16:creationId xmlns:a16="http://schemas.microsoft.com/office/drawing/2014/main" id="{F303257E-0D1B-4E37-CF51-3ADC21A61FC3}"/>
              </a:ext>
            </a:extLst>
          </p:cNvPr>
          <p:cNvCxnSpPr>
            <a:cxnSpLocks/>
            <a:stCxn id="44" idx="0"/>
            <a:endCxn id="31" idx="3"/>
          </p:cNvCxnSpPr>
          <p:nvPr/>
        </p:nvCxnSpPr>
        <p:spPr>
          <a:xfrm flipV="1">
            <a:off x="7355719" y="3909215"/>
            <a:ext cx="357079" cy="1041383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箭头连接符 94">
            <a:extLst>
              <a:ext uri="{FF2B5EF4-FFF2-40B4-BE49-F238E27FC236}">
                <a16:creationId xmlns:a16="http://schemas.microsoft.com/office/drawing/2014/main" id="{F1868037-05F9-FA25-A0BD-146F1FC0C056}"/>
              </a:ext>
            </a:extLst>
          </p:cNvPr>
          <p:cNvCxnSpPr>
            <a:cxnSpLocks/>
            <a:stCxn id="43" idx="0"/>
            <a:endCxn id="32" idx="4"/>
          </p:cNvCxnSpPr>
          <p:nvPr/>
        </p:nvCxnSpPr>
        <p:spPr>
          <a:xfrm flipH="1" flipV="1">
            <a:off x="9606688" y="3958401"/>
            <a:ext cx="5488" cy="987789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接箭头连接符 99">
            <a:extLst>
              <a:ext uri="{FF2B5EF4-FFF2-40B4-BE49-F238E27FC236}">
                <a16:creationId xmlns:a16="http://schemas.microsoft.com/office/drawing/2014/main" id="{EA2EF18E-8567-B11A-24B3-BCE9EDDFA568}"/>
              </a:ext>
            </a:extLst>
          </p:cNvPr>
          <p:cNvCxnSpPr>
            <a:cxnSpLocks/>
            <a:stCxn id="16" idx="6"/>
            <a:endCxn id="31" idx="2"/>
          </p:cNvCxnSpPr>
          <p:nvPr/>
        </p:nvCxnSpPr>
        <p:spPr>
          <a:xfrm>
            <a:off x="3564296" y="2826021"/>
            <a:ext cx="4099316" cy="96445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箭头连接符 102">
            <a:extLst>
              <a:ext uri="{FF2B5EF4-FFF2-40B4-BE49-F238E27FC236}">
                <a16:creationId xmlns:a16="http://schemas.microsoft.com/office/drawing/2014/main" id="{EB0FB661-99D1-A160-0A51-09AC11926551}"/>
              </a:ext>
            </a:extLst>
          </p:cNvPr>
          <p:cNvCxnSpPr>
            <a:cxnSpLocks/>
            <a:stCxn id="9" idx="4"/>
            <a:endCxn id="28" idx="7"/>
          </p:cNvCxnSpPr>
          <p:nvPr/>
        </p:nvCxnSpPr>
        <p:spPr>
          <a:xfrm flipH="1">
            <a:off x="3850970" y="1815206"/>
            <a:ext cx="1971377" cy="1856521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箭头连接符 105">
            <a:extLst>
              <a:ext uri="{FF2B5EF4-FFF2-40B4-BE49-F238E27FC236}">
                <a16:creationId xmlns:a16="http://schemas.microsoft.com/office/drawing/2014/main" id="{AD45AFAE-BCB0-CC48-F2AC-71092120A664}"/>
              </a:ext>
            </a:extLst>
          </p:cNvPr>
          <p:cNvCxnSpPr>
            <a:cxnSpLocks/>
            <a:stCxn id="25" idx="2"/>
            <a:endCxn id="29" idx="6"/>
          </p:cNvCxnSpPr>
          <p:nvPr/>
        </p:nvCxnSpPr>
        <p:spPr>
          <a:xfrm flipH="1">
            <a:off x="5169186" y="2826021"/>
            <a:ext cx="3225210" cy="96445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箭头连接符 109">
            <a:extLst>
              <a:ext uri="{FF2B5EF4-FFF2-40B4-BE49-F238E27FC236}">
                <a16:creationId xmlns:a16="http://schemas.microsoft.com/office/drawing/2014/main" id="{D8BB5FF5-23A9-FC9C-2840-39333D9156B6}"/>
              </a:ext>
            </a:extLst>
          </p:cNvPr>
          <p:cNvCxnSpPr>
            <a:cxnSpLocks/>
            <a:stCxn id="26" idx="5"/>
            <a:endCxn id="36" idx="1"/>
          </p:cNvCxnSpPr>
          <p:nvPr/>
        </p:nvCxnSpPr>
        <p:spPr>
          <a:xfrm>
            <a:off x="2414010" y="3914536"/>
            <a:ext cx="1109188" cy="1085248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接箭头连接符 112">
            <a:extLst>
              <a:ext uri="{FF2B5EF4-FFF2-40B4-BE49-F238E27FC236}">
                <a16:creationId xmlns:a16="http://schemas.microsoft.com/office/drawing/2014/main" id="{D88CA9DD-C368-096B-80D4-542688C06A9E}"/>
              </a:ext>
            </a:extLst>
          </p:cNvPr>
          <p:cNvCxnSpPr>
            <a:cxnSpLocks/>
            <a:stCxn id="28" idx="3"/>
            <a:endCxn id="35" idx="7"/>
          </p:cNvCxnSpPr>
          <p:nvPr/>
        </p:nvCxnSpPr>
        <p:spPr>
          <a:xfrm flipH="1">
            <a:off x="2749870" y="3909215"/>
            <a:ext cx="863612" cy="1090569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接箭头连接符 115">
            <a:extLst>
              <a:ext uri="{FF2B5EF4-FFF2-40B4-BE49-F238E27FC236}">
                <a16:creationId xmlns:a16="http://schemas.microsoft.com/office/drawing/2014/main" id="{4C7494BE-397A-3B08-23D4-15D9823349D6}"/>
              </a:ext>
            </a:extLst>
          </p:cNvPr>
          <p:cNvCxnSpPr>
            <a:cxnSpLocks/>
            <a:stCxn id="29" idx="2"/>
            <a:endCxn id="36" idx="7"/>
          </p:cNvCxnSpPr>
          <p:nvPr/>
        </p:nvCxnSpPr>
        <p:spPr>
          <a:xfrm flipH="1">
            <a:off x="3760686" y="3790471"/>
            <a:ext cx="1072640" cy="1209313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接箭头连接符 118">
            <a:extLst>
              <a:ext uri="{FF2B5EF4-FFF2-40B4-BE49-F238E27FC236}">
                <a16:creationId xmlns:a16="http://schemas.microsoft.com/office/drawing/2014/main" id="{D55EA593-8389-93F9-EB4C-A42F68611217}"/>
              </a:ext>
            </a:extLst>
          </p:cNvPr>
          <p:cNvCxnSpPr>
            <a:cxnSpLocks/>
            <a:stCxn id="31" idx="6"/>
            <a:endCxn id="43" idx="1"/>
          </p:cNvCxnSpPr>
          <p:nvPr/>
        </p:nvCxnSpPr>
        <p:spPr>
          <a:xfrm>
            <a:off x="7999472" y="3790471"/>
            <a:ext cx="1493960" cy="1204905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接箭头连接符 121">
            <a:extLst>
              <a:ext uri="{FF2B5EF4-FFF2-40B4-BE49-F238E27FC236}">
                <a16:creationId xmlns:a16="http://schemas.microsoft.com/office/drawing/2014/main" id="{20D23B04-1048-8578-EE3E-823B4E55FF63}"/>
              </a:ext>
            </a:extLst>
          </p:cNvPr>
          <p:cNvCxnSpPr>
            <a:cxnSpLocks/>
            <a:stCxn id="32" idx="2"/>
            <a:endCxn id="44" idx="7"/>
          </p:cNvCxnSpPr>
          <p:nvPr/>
        </p:nvCxnSpPr>
        <p:spPr>
          <a:xfrm flipH="1">
            <a:off x="7474463" y="3790471"/>
            <a:ext cx="1964295" cy="1209313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接箭头连接符 124">
            <a:extLst>
              <a:ext uri="{FF2B5EF4-FFF2-40B4-BE49-F238E27FC236}">
                <a16:creationId xmlns:a16="http://schemas.microsoft.com/office/drawing/2014/main" id="{4F6966B0-CD41-0784-61D6-A55216FD931D}"/>
              </a:ext>
            </a:extLst>
          </p:cNvPr>
          <p:cNvCxnSpPr>
            <a:cxnSpLocks/>
            <a:stCxn id="33" idx="5"/>
          </p:cNvCxnSpPr>
          <p:nvPr/>
        </p:nvCxnSpPr>
        <p:spPr>
          <a:xfrm>
            <a:off x="1666893" y="5237272"/>
            <a:ext cx="625837" cy="616555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文本框 128">
                <a:extLst>
                  <a:ext uri="{FF2B5EF4-FFF2-40B4-BE49-F238E27FC236}">
                    <a16:creationId xmlns:a16="http://schemas.microsoft.com/office/drawing/2014/main" id="{5006F9C0-8D21-7577-D8EC-3D932DE0A9FF}"/>
                  </a:ext>
                </a:extLst>
              </p:cNvPr>
              <p:cNvSpPr txBox="1"/>
              <p:nvPr/>
            </p:nvSpPr>
            <p:spPr>
              <a:xfrm>
                <a:off x="1967932" y="5756407"/>
                <a:ext cx="95144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29" name="文本框 128">
                <a:extLst>
                  <a:ext uri="{FF2B5EF4-FFF2-40B4-BE49-F238E27FC236}">
                    <a16:creationId xmlns:a16="http://schemas.microsoft.com/office/drawing/2014/main" id="{5006F9C0-8D21-7577-D8EC-3D932DE0A9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932" y="5756407"/>
                <a:ext cx="951444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0" name="直接箭头连接符 129">
            <a:extLst>
              <a:ext uri="{FF2B5EF4-FFF2-40B4-BE49-F238E27FC236}">
                <a16:creationId xmlns:a16="http://schemas.microsoft.com/office/drawing/2014/main" id="{C5BDDE9F-2B14-7C6D-DCCB-91B638A5C565}"/>
              </a:ext>
            </a:extLst>
          </p:cNvPr>
          <p:cNvCxnSpPr>
            <a:cxnSpLocks/>
            <a:stCxn id="9" idx="4"/>
            <a:endCxn id="16" idx="6"/>
          </p:cNvCxnSpPr>
          <p:nvPr/>
        </p:nvCxnSpPr>
        <p:spPr>
          <a:xfrm flipH="1">
            <a:off x="3564296" y="1815206"/>
            <a:ext cx="2258051" cy="1010815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十字形 132">
            <a:extLst>
              <a:ext uri="{FF2B5EF4-FFF2-40B4-BE49-F238E27FC236}">
                <a16:creationId xmlns:a16="http://schemas.microsoft.com/office/drawing/2014/main" id="{210CDE8B-C970-E980-EA9C-355696C16122}"/>
              </a:ext>
            </a:extLst>
          </p:cNvPr>
          <p:cNvSpPr/>
          <p:nvPr/>
        </p:nvSpPr>
        <p:spPr>
          <a:xfrm rot="2596591">
            <a:off x="4505704" y="2124604"/>
            <a:ext cx="410637" cy="410637"/>
          </a:xfrm>
          <a:prstGeom prst="plus">
            <a:avLst>
              <a:gd name="adj" fmla="val 43178"/>
            </a:avLst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4" name="直接箭头连接符 133">
            <a:extLst>
              <a:ext uri="{FF2B5EF4-FFF2-40B4-BE49-F238E27FC236}">
                <a16:creationId xmlns:a16="http://schemas.microsoft.com/office/drawing/2014/main" id="{50BCAB1D-9979-86A0-BAA9-67309BB10902}"/>
              </a:ext>
            </a:extLst>
          </p:cNvPr>
          <p:cNvCxnSpPr>
            <a:cxnSpLocks/>
            <a:stCxn id="31" idx="2"/>
            <a:endCxn id="42" idx="7"/>
          </p:cNvCxnSpPr>
          <p:nvPr/>
        </p:nvCxnSpPr>
        <p:spPr>
          <a:xfrm flipH="1">
            <a:off x="5605231" y="3790471"/>
            <a:ext cx="2058381" cy="1209313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十字形 137">
            <a:extLst>
              <a:ext uri="{FF2B5EF4-FFF2-40B4-BE49-F238E27FC236}">
                <a16:creationId xmlns:a16="http://schemas.microsoft.com/office/drawing/2014/main" id="{DD91230E-3D01-92C9-21BA-FCDD5F62FE36}"/>
              </a:ext>
            </a:extLst>
          </p:cNvPr>
          <p:cNvSpPr/>
          <p:nvPr/>
        </p:nvSpPr>
        <p:spPr>
          <a:xfrm rot="2596591">
            <a:off x="6351912" y="4224587"/>
            <a:ext cx="410637" cy="410637"/>
          </a:xfrm>
          <a:prstGeom prst="plus">
            <a:avLst>
              <a:gd name="adj" fmla="val 43178"/>
            </a:avLst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39" name="表格 138">
            <a:extLst>
              <a:ext uri="{FF2B5EF4-FFF2-40B4-BE49-F238E27FC236}">
                <a16:creationId xmlns:a16="http://schemas.microsoft.com/office/drawing/2014/main" id="{3CDE1273-9870-3D62-B454-F3ED79E0D7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472599"/>
              </p:ext>
            </p:extLst>
          </p:nvPr>
        </p:nvGraphicFramePr>
        <p:xfrm>
          <a:off x="0" y="2268"/>
          <a:ext cx="590233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3">
                  <a:extLst>
                    <a:ext uri="{9D8B030D-6E8A-4147-A177-3AD203B41FA5}">
                      <a16:colId xmlns:a16="http://schemas.microsoft.com/office/drawing/2014/main" val="2724871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0502325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5523798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9535160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77962301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19891558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450874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90379533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0562840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93853311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6504925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06441342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74195476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8953977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4269489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80688779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3898539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4614926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7907978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0099391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7337411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2894903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193163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22235458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5180170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158433886"/>
                    </a:ext>
                  </a:extLst>
                </a:gridCol>
              </a:tblGrid>
              <a:tr h="1521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625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903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3" grpId="0" animBg="1"/>
      <p:bldP spid="133" grpId="1" animBg="1"/>
      <p:bldP spid="138" grpId="0" animBg="1"/>
      <p:bldP spid="13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1E742-3846-4D57-8C9F-73FEBBDB0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A2B07F73-48BF-2CB6-48E2-D0A1FFE5B6D4}"/>
              </a:ext>
            </a:extLst>
          </p:cNvPr>
          <p:cNvSpPr/>
          <p:nvPr/>
        </p:nvSpPr>
        <p:spPr>
          <a:xfrm>
            <a:off x="2259387" y="3379966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E673C938-AA32-D12D-451C-6BF0A188B245}"/>
              </a:ext>
            </a:extLst>
          </p:cNvPr>
          <p:cNvCxnSpPr/>
          <p:nvPr/>
        </p:nvCxnSpPr>
        <p:spPr>
          <a:xfrm>
            <a:off x="642593" y="601074"/>
            <a:ext cx="662474" cy="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5BE36783-E8C3-A022-6643-5A999097DB4A}"/>
                  </a:ext>
                </a:extLst>
              </p:cNvPr>
              <p:cNvSpPr txBox="1"/>
              <p:nvPr/>
            </p:nvSpPr>
            <p:spPr>
              <a:xfrm>
                <a:off x="271372" y="416408"/>
                <a:ext cx="3805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GB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5BE36783-E8C3-A022-6643-5A999097DB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372" y="416408"/>
                <a:ext cx="380552" cy="369332"/>
              </a:xfrm>
              <a:prstGeom prst="rect">
                <a:avLst/>
              </a:prstGeom>
              <a:blipFill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43D8BF56-E060-F120-E6AD-9B231F8AFB87}"/>
              </a:ext>
            </a:extLst>
          </p:cNvPr>
          <p:cNvCxnSpPr/>
          <p:nvPr/>
        </p:nvCxnSpPr>
        <p:spPr>
          <a:xfrm>
            <a:off x="642593" y="1052053"/>
            <a:ext cx="662474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127CA07A-D20F-67C5-0816-58A0809724CD}"/>
                  </a:ext>
                </a:extLst>
              </p:cNvPr>
              <p:cNvSpPr txBox="1"/>
              <p:nvPr/>
            </p:nvSpPr>
            <p:spPr>
              <a:xfrm>
                <a:off x="265537" y="826563"/>
                <a:ext cx="3922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127CA07A-D20F-67C5-0816-58A080972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537" y="826563"/>
                <a:ext cx="392222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椭圆 4">
            <a:extLst>
              <a:ext uri="{FF2B5EF4-FFF2-40B4-BE49-F238E27FC236}">
                <a16:creationId xmlns:a16="http://schemas.microsoft.com/office/drawing/2014/main" id="{F5E68719-8B01-356D-D2B2-ADAF6AFB9471}"/>
              </a:ext>
            </a:extLst>
          </p:cNvPr>
          <p:cNvSpPr/>
          <p:nvPr/>
        </p:nvSpPr>
        <p:spPr>
          <a:xfrm>
            <a:off x="1808941" y="4129525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1F901811-C742-9023-4E8A-722EA816B11A}"/>
              </a:ext>
            </a:extLst>
          </p:cNvPr>
          <p:cNvSpPr/>
          <p:nvPr/>
        </p:nvSpPr>
        <p:spPr>
          <a:xfrm>
            <a:off x="2659322" y="4129525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4FE8F979-8525-01EF-D18A-20F7101E2F07}"/>
              </a:ext>
            </a:extLst>
          </p:cNvPr>
          <p:cNvSpPr/>
          <p:nvPr/>
        </p:nvSpPr>
        <p:spPr>
          <a:xfrm>
            <a:off x="2557980" y="4944399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AF9736FA-D391-4DA3-762B-23B000C8EE89}"/>
              </a:ext>
            </a:extLst>
          </p:cNvPr>
          <p:cNvSpPr/>
          <p:nvPr/>
        </p:nvSpPr>
        <p:spPr>
          <a:xfrm>
            <a:off x="1552089" y="4944399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7776D57-998D-3240-647C-40AF07A704FC}"/>
              </a:ext>
            </a:extLst>
          </p:cNvPr>
          <p:cNvSpPr/>
          <p:nvPr/>
        </p:nvSpPr>
        <p:spPr>
          <a:xfrm>
            <a:off x="2080929" y="4944399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03DA2E61-934B-6401-8B40-937A49D34E01}"/>
              </a:ext>
            </a:extLst>
          </p:cNvPr>
          <p:cNvSpPr/>
          <p:nvPr/>
        </p:nvSpPr>
        <p:spPr>
          <a:xfrm>
            <a:off x="3035031" y="4944399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053AFDC7-C412-C423-8758-41A3EE409B94}"/>
              </a:ext>
            </a:extLst>
          </p:cNvPr>
          <p:cNvCxnSpPr>
            <a:cxnSpLocks/>
            <a:stCxn id="9" idx="6"/>
            <a:endCxn id="97" idx="2"/>
          </p:cNvCxnSpPr>
          <p:nvPr/>
        </p:nvCxnSpPr>
        <p:spPr>
          <a:xfrm>
            <a:off x="2595247" y="3547896"/>
            <a:ext cx="1947517" cy="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E09615B9-39E6-C306-0703-3E44FCFAC162}"/>
              </a:ext>
            </a:extLst>
          </p:cNvPr>
          <p:cNvCxnSpPr>
            <a:cxnSpLocks/>
            <a:stCxn id="9" idx="4"/>
            <a:endCxn id="5" idx="0"/>
          </p:cNvCxnSpPr>
          <p:nvPr/>
        </p:nvCxnSpPr>
        <p:spPr>
          <a:xfrm flipH="1">
            <a:off x="1976871" y="3715826"/>
            <a:ext cx="450446" cy="413699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A917F66C-62D5-E85E-BA3A-65F2DAB3D22B}"/>
              </a:ext>
            </a:extLst>
          </p:cNvPr>
          <p:cNvCxnSpPr>
            <a:cxnSpLocks/>
            <a:stCxn id="9" idx="4"/>
            <a:endCxn id="6" idx="0"/>
          </p:cNvCxnSpPr>
          <p:nvPr/>
        </p:nvCxnSpPr>
        <p:spPr>
          <a:xfrm>
            <a:off x="2427317" y="3715826"/>
            <a:ext cx="399935" cy="413699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9D09FC27-EB2B-798F-9DC5-70F3E787B96A}"/>
              </a:ext>
            </a:extLst>
          </p:cNvPr>
          <p:cNvCxnSpPr>
            <a:cxnSpLocks/>
            <a:stCxn id="5" idx="4"/>
            <a:endCxn id="10" idx="0"/>
          </p:cNvCxnSpPr>
          <p:nvPr/>
        </p:nvCxnSpPr>
        <p:spPr>
          <a:xfrm flipH="1">
            <a:off x="1720019" y="4465385"/>
            <a:ext cx="256852" cy="479014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6CD7D90A-2F61-7E5F-C672-435628A45E86}"/>
              </a:ext>
            </a:extLst>
          </p:cNvPr>
          <p:cNvCxnSpPr>
            <a:cxnSpLocks/>
            <a:stCxn id="5" idx="4"/>
            <a:endCxn id="11" idx="0"/>
          </p:cNvCxnSpPr>
          <p:nvPr/>
        </p:nvCxnSpPr>
        <p:spPr>
          <a:xfrm>
            <a:off x="1976871" y="4465385"/>
            <a:ext cx="271988" cy="479014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10DC4DBC-3564-7A21-17E8-F6E03B3029CB}"/>
              </a:ext>
            </a:extLst>
          </p:cNvPr>
          <p:cNvCxnSpPr>
            <a:cxnSpLocks/>
            <a:stCxn id="6" idx="4"/>
            <a:endCxn id="7" idx="0"/>
          </p:cNvCxnSpPr>
          <p:nvPr/>
        </p:nvCxnSpPr>
        <p:spPr>
          <a:xfrm flipH="1">
            <a:off x="2725910" y="4465385"/>
            <a:ext cx="101342" cy="479014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06FA5B6C-3163-C0FC-A775-433E0AF2028A}"/>
              </a:ext>
            </a:extLst>
          </p:cNvPr>
          <p:cNvCxnSpPr>
            <a:cxnSpLocks/>
            <a:stCxn id="6" idx="4"/>
            <a:endCxn id="12" idx="0"/>
          </p:cNvCxnSpPr>
          <p:nvPr/>
        </p:nvCxnSpPr>
        <p:spPr>
          <a:xfrm>
            <a:off x="2827252" y="4465385"/>
            <a:ext cx="375709" cy="479014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椭圆 96">
            <a:extLst>
              <a:ext uri="{FF2B5EF4-FFF2-40B4-BE49-F238E27FC236}">
                <a16:creationId xmlns:a16="http://schemas.microsoft.com/office/drawing/2014/main" id="{A92CC432-6761-481C-746E-188DFD7854A0}"/>
              </a:ext>
            </a:extLst>
          </p:cNvPr>
          <p:cNvSpPr/>
          <p:nvPr/>
        </p:nvSpPr>
        <p:spPr>
          <a:xfrm>
            <a:off x="4542764" y="3379966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8" name="椭圆 97">
            <a:extLst>
              <a:ext uri="{FF2B5EF4-FFF2-40B4-BE49-F238E27FC236}">
                <a16:creationId xmlns:a16="http://schemas.microsoft.com/office/drawing/2014/main" id="{96EF0D43-C56A-1C26-7C2A-C5A3537F6933}"/>
              </a:ext>
            </a:extLst>
          </p:cNvPr>
          <p:cNvSpPr/>
          <p:nvPr/>
        </p:nvSpPr>
        <p:spPr>
          <a:xfrm>
            <a:off x="4092318" y="4129525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9" name="椭圆 98">
            <a:extLst>
              <a:ext uri="{FF2B5EF4-FFF2-40B4-BE49-F238E27FC236}">
                <a16:creationId xmlns:a16="http://schemas.microsoft.com/office/drawing/2014/main" id="{E49AD04F-99D0-3AEB-901F-5D9C231D80EA}"/>
              </a:ext>
            </a:extLst>
          </p:cNvPr>
          <p:cNvSpPr/>
          <p:nvPr/>
        </p:nvSpPr>
        <p:spPr>
          <a:xfrm>
            <a:off x="4942699" y="4129525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1" name="椭圆 100">
            <a:extLst>
              <a:ext uri="{FF2B5EF4-FFF2-40B4-BE49-F238E27FC236}">
                <a16:creationId xmlns:a16="http://schemas.microsoft.com/office/drawing/2014/main" id="{CD579919-4AE7-99E6-8E21-1E2D10D395AB}"/>
              </a:ext>
            </a:extLst>
          </p:cNvPr>
          <p:cNvSpPr/>
          <p:nvPr/>
        </p:nvSpPr>
        <p:spPr>
          <a:xfrm>
            <a:off x="4841357" y="4944399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A9D74AB8-D637-8FDA-CEB0-C5FC5DA26992}"/>
              </a:ext>
            </a:extLst>
          </p:cNvPr>
          <p:cNvSpPr/>
          <p:nvPr/>
        </p:nvSpPr>
        <p:spPr>
          <a:xfrm>
            <a:off x="3835466" y="4944399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4" name="椭圆 103">
            <a:extLst>
              <a:ext uri="{FF2B5EF4-FFF2-40B4-BE49-F238E27FC236}">
                <a16:creationId xmlns:a16="http://schemas.microsoft.com/office/drawing/2014/main" id="{E0C4D5AB-67D6-D699-4B55-10201EA5E462}"/>
              </a:ext>
            </a:extLst>
          </p:cNvPr>
          <p:cNvSpPr/>
          <p:nvPr/>
        </p:nvSpPr>
        <p:spPr>
          <a:xfrm>
            <a:off x="4364306" y="4944399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5" name="椭圆 104">
            <a:extLst>
              <a:ext uri="{FF2B5EF4-FFF2-40B4-BE49-F238E27FC236}">
                <a16:creationId xmlns:a16="http://schemas.microsoft.com/office/drawing/2014/main" id="{6DC2C3FC-DBA7-319C-A762-2D3A7917280B}"/>
              </a:ext>
            </a:extLst>
          </p:cNvPr>
          <p:cNvSpPr/>
          <p:nvPr/>
        </p:nvSpPr>
        <p:spPr>
          <a:xfrm>
            <a:off x="5318408" y="4944399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07" name="直接箭头连接符 106">
            <a:extLst>
              <a:ext uri="{FF2B5EF4-FFF2-40B4-BE49-F238E27FC236}">
                <a16:creationId xmlns:a16="http://schemas.microsoft.com/office/drawing/2014/main" id="{C484F854-572B-50C0-E941-C1BE0E026741}"/>
              </a:ext>
            </a:extLst>
          </p:cNvPr>
          <p:cNvCxnSpPr>
            <a:cxnSpLocks/>
            <a:stCxn id="97" idx="4"/>
            <a:endCxn id="98" idx="0"/>
          </p:cNvCxnSpPr>
          <p:nvPr/>
        </p:nvCxnSpPr>
        <p:spPr>
          <a:xfrm flipH="1">
            <a:off x="4260248" y="3715826"/>
            <a:ext cx="450446" cy="413699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箭头连接符 107">
            <a:extLst>
              <a:ext uri="{FF2B5EF4-FFF2-40B4-BE49-F238E27FC236}">
                <a16:creationId xmlns:a16="http://schemas.microsoft.com/office/drawing/2014/main" id="{03CC81C2-BFC5-BDF6-9D8E-0079E9450686}"/>
              </a:ext>
            </a:extLst>
          </p:cNvPr>
          <p:cNvCxnSpPr>
            <a:cxnSpLocks/>
            <a:stCxn id="97" idx="4"/>
            <a:endCxn id="99" idx="0"/>
          </p:cNvCxnSpPr>
          <p:nvPr/>
        </p:nvCxnSpPr>
        <p:spPr>
          <a:xfrm>
            <a:off x="4710694" y="3715826"/>
            <a:ext cx="399935" cy="413699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接箭头连接符 108">
            <a:extLst>
              <a:ext uri="{FF2B5EF4-FFF2-40B4-BE49-F238E27FC236}">
                <a16:creationId xmlns:a16="http://schemas.microsoft.com/office/drawing/2014/main" id="{A37ACFFF-B8E1-D815-0A92-D75E3B73EA8E}"/>
              </a:ext>
            </a:extLst>
          </p:cNvPr>
          <p:cNvCxnSpPr>
            <a:cxnSpLocks/>
            <a:stCxn id="98" idx="4"/>
            <a:endCxn id="102" idx="0"/>
          </p:cNvCxnSpPr>
          <p:nvPr/>
        </p:nvCxnSpPr>
        <p:spPr>
          <a:xfrm flipH="1">
            <a:off x="4003396" y="4465385"/>
            <a:ext cx="256852" cy="479014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接箭头连接符 110">
            <a:extLst>
              <a:ext uri="{FF2B5EF4-FFF2-40B4-BE49-F238E27FC236}">
                <a16:creationId xmlns:a16="http://schemas.microsoft.com/office/drawing/2014/main" id="{9C10EAC1-CC88-AE7C-C6FE-4C8A5B2F9F0B}"/>
              </a:ext>
            </a:extLst>
          </p:cNvPr>
          <p:cNvCxnSpPr>
            <a:cxnSpLocks/>
            <a:stCxn id="98" idx="4"/>
            <a:endCxn id="104" idx="0"/>
          </p:cNvCxnSpPr>
          <p:nvPr/>
        </p:nvCxnSpPr>
        <p:spPr>
          <a:xfrm>
            <a:off x="4260248" y="4465385"/>
            <a:ext cx="271988" cy="479014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接箭头连接符 111">
            <a:extLst>
              <a:ext uri="{FF2B5EF4-FFF2-40B4-BE49-F238E27FC236}">
                <a16:creationId xmlns:a16="http://schemas.microsoft.com/office/drawing/2014/main" id="{0D49B9DA-7192-E150-3AD8-1C65683F2981}"/>
              </a:ext>
            </a:extLst>
          </p:cNvPr>
          <p:cNvCxnSpPr>
            <a:cxnSpLocks/>
            <a:stCxn id="99" idx="4"/>
            <a:endCxn id="101" idx="0"/>
          </p:cNvCxnSpPr>
          <p:nvPr/>
        </p:nvCxnSpPr>
        <p:spPr>
          <a:xfrm flipH="1">
            <a:off x="5009287" y="4465385"/>
            <a:ext cx="101342" cy="479014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接箭头连接符 113">
            <a:extLst>
              <a:ext uri="{FF2B5EF4-FFF2-40B4-BE49-F238E27FC236}">
                <a16:creationId xmlns:a16="http://schemas.microsoft.com/office/drawing/2014/main" id="{7A72613F-4DD2-0EA9-D64C-2F8784ADB11B}"/>
              </a:ext>
            </a:extLst>
          </p:cNvPr>
          <p:cNvCxnSpPr>
            <a:cxnSpLocks/>
            <a:stCxn id="99" idx="4"/>
            <a:endCxn id="105" idx="0"/>
          </p:cNvCxnSpPr>
          <p:nvPr/>
        </p:nvCxnSpPr>
        <p:spPr>
          <a:xfrm>
            <a:off x="5110629" y="4465385"/>
            <a:ext cx="375709" cy="479014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椭圆 116">
            <a:extLst>
              <a:ext uri="{FF2B5EF4-FFF2-40B4-BE49-F238E27FC236}">
                <a16:creationId xmlns:a16="http://schemas.microsoft.com/office/drawing/2014/main" id="{917C1934-63E9-49A2-4618-A3881DBB9C2F}"/>
              </a:ext>
            </a:extLst>
          </p:cNvPr>
          <p:cNvSpPr/>
          <p:nvPr/>
        </p:nvSpPr>
        <p:spPr>
          <a:xfrm>
            <a:off x="6767804" y="3379966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2A4C5562-4A00-3929-72B7-78E4DD6490C0}"/>
              </a:ext>
            </a:extLst>
          </p:cNvPr>
          <p:cNvSpPr/>
          <p:nvPr/>
        </p:nvSpPr>
        <p:spPr>
          <a:xfrm>
            <a:off x="6317358" y="4129525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0" name="椭圆 119">
            <a:extLst>
              <a:ext uri="{FF2B5EF4-FFF2-40B4-BE49-F238E27FC236}">
                <a16:creationId xmlns:a16="http://schemas.microsoft.com/office/drawing/2014/main" id="{D6AF3C7D-1805-D87C-8000-0443CE9347C7}"/>
              </a:ext>
            </a:extLst>
          </p:cNvPr>
          <p:cNvSpPr/>
          <p:nvPr/>
        </p:nvSpPr>
        <p:spPr>
          <a:xfrm>
            <a:off x="7167739" y="4129525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F2BB1623-3EA3-DB63-60BF-135956238101}"/>
              </a:ext>
            </a:extLst>
          </p:cNvPr>
          <p:cNvSpPr/>
          <p:nvPr/>
        </p:nvSpPr>
        <p:spPr>
          <a:xfrm>
            <a:off x="7066397" y="4944399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3" name="椭圆 122">
            <a:extLst>
              <a:ext uri="{FF2B5EF4-FFF2-40B4-BE49-F238E27FC236}">
                <a16:creationId xmlns:a16="http://schemas.microsoft.com/office/drawing/2014/main" id="{09A18549-77AD-EDD8-EE02-EB3986EA5293}"/>
              </a:ext>
            </a:extLst>
          </p:cNvPr>
          <p:cNvSpPr/>
          <p:nvPr/>
        </p:nvSpPr>
        <p:spPr>
          <a:xfrm>
            <a:off x="6060506" y="4944399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0010F478-84CF-C455-1E69-C835497EAF20}"/>
              </a:ext>
            </a:extLst>
          </p:cNvPr>
          <p:cNvSpPr/>
          <p:nvPr/>
        </p:nvSpPr>
        <p:spPr>
          <a:xfrm>
            <a:off x="6589346" y="4944399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6" name="椭圆 125">
            <a:extLst>
              <a:ext uri="{FF2B5EF4-FFF2-40B4-BE49-F238E27FC236}">
                <a16:creationId xmlns:a16="http://schemas.microsoft.com/office/drawing/2014/main" id="{DF77D2D3-272B-992F-355E-10EE3CC6DAC5}"/>
              </a:ext>
            </a:extLst>
          </p:cNvPr>
          <p:cNvSpPr/>
          <p:nvPr/>
        </p:nvSpPr>
        <p:spPr>
          <a:xfrm>
            <a:off x="7543448" y="4944399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27" name="直接箭头连接符 126">
            <a:extLst>
              <a:ext uri="{FF2B5EF4-FFF2-40B4-BE49-F238E27FC236}">
                <a16:creationId xmlns:a16="http://schemas.microsoft.com/office/drawing/2014/main" id="{1D00982F-76F2-9A35-9A1F-F21941FCDE2B}"/>
              </a:ext>
            </a:extLst>
          </p:cNvPr>
          <p:cNvCxnSpPr>
            <a:cxnSpLocks/>
            <a:stCxn id="117" idx="4"/>
            <a:endCxn id="118" idx="0"/>
          </p:cNvCxnSpPr>
          <p:nvPr/>
        </p:nvCxnSpPr>
        <p:spPr>
          <a:xfrm flipH="1">
            <a:off x="6485288" y="3715826"/>
            <a:ext cx="450446" cy="413699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接箭头连接符 127">
            <a:extLst>
              <a:ext uri="{FF2B5EF4-FFF2-40B4-BE49-F238E27FC236}">
                <a16:creationId xmlns:a16="http://schemas.microsoft.com/office/drawing/2014/main" id="{63D04898-BCEE-C2EE-1DFE-6EE4DE3BE1E4}"/>
              </a:ext>
            </a:extLst>
          </p:cNvPr>
          <p:cNvCxnSpPr>
            <a:cxnSpLocks/>
            <a:stCxn id="117" idx="4"/>
            <a:endCxn id="120" idx="0"/>
          </p:cNvCxnSpPr>
          <p:nvPr/>
        </p:nvCxnSpPr>
        <p:spPr>
          <a:xfrm>
            <a:off x="6935734" y="3715826"/>
            <a:ext cx="399935" cy="413699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接箭头连接符 130">
            <a:extLst>
              <a:ext uri="{FF2B5EF4-FFF2-40B4-BE49-F238E27FC236}">
                <a16:creationId xmlns:a16="http://schemas.microsoft.com/office/drawing/2014/main" id="{A2244408-4B90-26A9-EAC8-C05F5811C30E}"/>
              </a:ext>
            </a:extLst>
          </p:cNvPr>
          <p:cNvCxnSpPr>
            <a:cxnSpLocks/>
            <a:stCxn id="118" idx="4"/>
            <a:endCxn id="123" idx="0"/>
          </p:cNvCxnSpPr>
          <p:nvPr/>
        </p:nvCxnSpPr>
        <p:spPr>
          <a:xfrm flipH="1">
            <a:off x="6228436" y="4465385"/>
            <a:ext cx="256852" cy="479014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接箭头连接符 131">
            <a:extLst>
              <a:ext uri="{FF2B5EF4-FFF2-40B4-BE49-F238E27FC236}">
                <a16:creationId xmlns:a16="http://schemas.microsoft.com/office/drawing/2014/main" id="{B2452AA1-1FEF-9FDE-5D5F-0D0291942EFF}"/>
              </a:ext>
            </a:extLst>
          </p:cNvPr>
          <p:cNvCxnSpPr>
            <a:cxnSpLocks/>
            <a:stCxn id="118" idx="4"/>
            <a:endCxn id="124" idx="0"/>
          </p:cNvCxnSpPr>
          <p:nvPr/>
        </p:nvCxnSpPr>
        <p:spPr>
          <a:xfrm>
            <a:off x="6485288" y="4465385"/>
            <a:ext cx="271988" cy="479014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接箭头连接符 133">
            <a:extLst>
              <a:ext uri="{FF2B5EF4-FFF2-40B4-BE49-F238E27FC236}">
                <a16:creationId xmlns:a16="http://schemas.microsoft.com/office/drawing/2014/main" id="{A267E699-A59D-9CAD-DF6E-3BD8CF790B40}"/>
              </a:ext>
            </a:extLst>
          </p:cNvPr>
          <p:cNvCxnSpPr>
            <a:cxnSpLocks/>
            <a:stCxn id="120" idx="4"/>
            <a:endCxn id="121" idx="0"/>
          </p:cNvCxnSpPr>
          <p:nvPr/>
        </p:nvCxnSpPr>
        <p:spPr>
          <a:xfrm flipH="1">
            <a:off x="7234327" y="4465385"/>
            <a:ext cx="101342" cy="479014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接箭头连接符 134">
            <a:extLst>
              <a:ext uri="{FF2B5EF4-FFF2-40B4-BE49-F238E27FC236}">
                <a16:creationId xmlns:a16="http://schemas.microsoft.com/office/drawing/2014/main" id="{F62C0AA7-DFF9-D750-8C97-EB31100884F9}"/>
              </a:ext>
            </a:extLst>
          </p:cNvPr>
          <p:cNvCxnSpPr>
            <a:cxnSpLocks/>
            <a:stCxn id="120" idx="4"/>
            <a:endCxn id="126" idx="0"/>
          </p:cNvCxnSpPr>
          <p:nvPr/>
        </p:nvCxnSpPr>
        <p:spPr>
          <a:xfrm>
            <a:off x="7335669" y="4465385"/>
            <a:ext cx="375709" cy="479014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椭圆 135">
            <a:extLst>
              <a:ext uri="{FF2B5EF4-FFF2-40B4-BE49-F238E27FC236}">
                <a16:creationId xmlns:a16="http://schemas.microsoft.com/office/drawing/2014/main" id="{3A3D02A3-8075-3F92-E940-222F23187238}"/>
              </a:ext>
            </a:extLst>
          </p:cNvPr>
          <p:cNvSpPr/>
          <p:nvPr/>
        </p:nvSpPr>
        <p:spPr>
          <a:xfrm>
            <a:off x="9065736" y="3379966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7" name="椭圆 136">
            <a:extLst>
              <a:ext uri="{FF2B5EF4-FFF2-40B4-BE49-F238E27FC236}">
                <a16:creationId xmlns:a16="http://schemas.microsoft.com/office/drawing/2014/main" id="{385ADB3D-BED5-6175-1EE9-0E25032CEC2B}"/>
              </a:ext>
            </a:extLst>
          </p:cNvPr>
          <p:cNvSpPr/>
          <p:nvPr/>
        </p:nvSpPr>
        <p:spPr>
          <a:xfrm>
            <a:off x="8615290" y="4129525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8" name="椭圆 137">
            <a:extLst>
              <a:ext uri="{FF2B5EF4-FFF2-40B4-BE49-F238E27FC236}">
                <a16:creationId xmlns:a16="http://schemas.microsoft.com/office/drawing/2014/main" id="{6CE2763C-5A0B-FFC3-0208-723076DE8FD7}"/>
              </a:ext>
            </a:extLst>
          </p:cNvPr>
          <p:cNvSpPr/>
          <p:nvPr/>
        </p:nvSpPr>
        <p:spPr>
          <a:xfrm>
            <a:off x="9465671" y="4129525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9" name="椭圆 138">
            <a:extLst>
              <a:ext uri="{FF2B5EF4-FFF2-40B4-BE49-F238E27FC236}">
                <a16:creationId xmlns:a16="http://schemas.microsoft.com/office/drawing/2014/main" id="{1AE7B372-CCC2-785C-B652-C9037C627585}"/>
              </a:ext>
            </a:extLst>
          </p:cNvPr>
          <p:cNvSpPr/>
          <p:nvPr/>
        </p:nvSpPr>
        <p:spPr>
          <a:xfrm>
            <a:off x="9364329" y="4944399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0" name="椭圆 139">
            <a:extLst>
              <a:ext uri="{FF2B5EF4-FFF2-40B4-BE49-F238E27FC236}">
                <a16:creationId xmlns:a16="http://schemas.microsoft.com/office/drawing/2014/main" id="{8B30C569-B84B-1A61-EC90-6E9BAC552EBB}"/>
              </a:ext>
            </a:extLst>
          </p:cNvPr>
          <p:cNvSpPr/>
          <p:nvPr/>
        </p:nvSpPr>
        <p:spPr>
          <a:xfrm>
            <a:off x="8358438" y="4944399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1" name="椭圆 140">
            <a:extLst>
              <a:ext uri="{FF2B5EF4-FFF2-40B4-BE49-F238E27FC236}">
                <a16:creationId xmlns:a16="http://schemas.microsoft.com/office/drawing/2014/main" id="{E983F37E-1643-4836-823B-38DA5B1630D1}"/>
              </a:ext>
            </a:extLst>
          </p:cNvPr>
          <p:cNvSpPr/>
          <p:nvPr/>
        </p:nvSpPr>
        <p:spPr>
          <a:xfrm>
            <a:off x="8887278" y="4944399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2" name="椭圆 141">
            <a:extLst>
              <a:ext uri="{FF2B5EF4-FFF2-40B4-BE49-F238E27FC236}">
                <a16:creationId xmlns:a16="http://schemas.microsoft.com/office/drawing/2014/main" id="{787F3E03-709E-3712-077E-B2936FC91B12}"/>
              </a:ext>
            </a:extLst>
          </p:cNvPr>
          <p:cNvSpPr/>
          <p:nvPr/>
        </p:nvSpPr>
        <p:spPr>
          <a:xfrm>
            <a:off x="9841380" y="4944399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43" name="直接箭头连接符 142">
            <a:extLst>
              <a:ext uri="{FF2B5EF4-FFF2-40B4-BE49-F238E27FC236}">
                <a16:creationId xmlns:a16="http://schemas.microsoft.com/office/drawing/2014/main" id="{F8337232-EDA3-6862-0A61-63E1A460FCBB}"/>
              </a:ext>
            </a:extLst>
          </p:cNvPr>
          <p:cNvCxnSpPr>
            <a:cxnSpLocks/>
            <a:stCxn id="136" idx="4"/>
            <a:endCxn id="137" idx="0"/>
          </p:cNvCxnSpPr>
          <p:nvPr/>
        </p:nvCxnSpPr>
        <p:spPr>
          <a:xfrm flipH="1">
            <a:off x="8783220" y="3715826"/>
            <a:ext cx="450446" cy="413699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接箭头连接符 143">
            <a:extLst>
              <a:ext uri="{FF2B5EF4-FFF2-40B4-BE49-F238E27FC236}">
                <a16:creationId xmlns:a16="http://schemas.microsoft.com/office/drawing/2014/main" id="{F803DA1C-7882-FF89-FA99-7776B196FE35}"/>
              </a:ext>
            </a:extLst>
          </p:cNvPr>
          <p:cNvCxnSpPr>
            <a:cxnSpLocks/>
            <a:stCxn id="136" idx="4"/>
            <a:endCxn id="138" idx="0"/>
          </p:cNvCxnSpPr>
          <p:nvPr/>
        </p:nvCxnSpPr>
        <p:spPr>
          <a:xfrm>
            <a:off x="9233666" y="3715826"/>
            <a:ext cx="399935" cy="413699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接箭头连接符 144">
            <a:extLst>
              <a:ext uri="{FF2B5EF4-FFF2-40B4-BE49-F238E27FC236}">
                <a16:creationId xmlns:a16="http://schemas.microsoft.com/office/drawing/2014/main" id="{B7F56B56-E7BA-A40E-92EB-31CB92F5A80D}"/>
              </a:ext>
            </a:extLst>
          </p:cNvPr>
          <p:cNvCxnSpPr>
            <a:cxnSpLocks/>
            <a:stCxn id="137" idx="4"/>
            <a:endCxn id="140" idx="0"/>
          </p:cNvCxnSpPr>
          <p:nvPr/>
        </p:nvCxnSpPr>
        <p:spPr>
          <a:xfrm flipH="1">
            <a:off x="8526368" y="4465385"/>
            <a:ext cx="256852" cy="479014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接箭头连接符 145">
            <a:extLst>
              <a:ext uri="{FF2B5EF4-FFF2-40B4-BE49-F238E27FC236}">
                <a16:creationId xmlns:a16="http://schemas.microsoft.com/office/drawing/2014/main" id="{45D40E55-02CE-8233-469B-D6D676EE9331}"/>
              </a:ext>
            </a:extLst>
          </p:cNvPr>
          <p:cNvCxnSpPr>
            <a:cxnSpLocks/>
            <a:stCxn id="137" idx="4"/>
            <a:endCxn id="141" idx="0"/>
          </p:cNvCxnSpPr>
          <p:nvPr/>
        </p:nvCxnSpPr>
        <p:spPr>
          <a:xfrm>
            <a:off x="8783220" y="4465385"/>
            <a:ext cx="271988" cy="479014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接箭头连接符 146">
            <a:extLst>
              <a:ext uri="{FF2B5EF4-FFF2-40B4-BE49-F238E27FC236}">
                <a16:creationId xmlns:a16="http://schemas.microsoft.com/office/drawing/2014/main" id="{C06262F2-C4C9-F762-47CD-3756DED812EB}"/>
              </a:ext>
            </a:extLst>
          </p:cNvPr>
          <p:cNvCxnSpPr>
            <a:cxnSpLocks/>
            <a:stCxn id="138" idx="4"/>
            <a:endCxn id="139" idx="0"/>
          </p:cNvCxnSpPr>
          <p:nvPr/>
        </p:nvCxnSpPr>
        <p:spPr>
          <a:xfrm flipH="1">
            <a:off x="9532259" y="4465385"/>
            <a:ext cx="101342" cy="479014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接箭头连接符 147">
            <a:extLst>
              <a:ext uri="{FF2B5EF4-FFF2-40B4-BE49-F238E27FC236}">
                <a16:creationId xmlns:a16="http://schemas.microsoft.com/office/drawing/2014/main" id="{2227ED62-B335-3B73-407F-6061B5718F6E}"/>
              </a:ext>
            </a:extLst>
          </p:cNvPr>
          <p:cNvCxnSpPr>
            <a:cxnSpLocks/>
            <a:stCxn id="138" idx="4"/>
            <a:endCxn id="142" idx="0"/>
          </p:cNvCxnSpPr>
          <p:nvPr/>
        </p:nvCxnSpPr>
        <p:spPr>
          <a:xfrm>
            <a:off x="9633601" y="4465385"/>
            <a:ext cx="375709" cy="479014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接箭头连接符 148">
            <a:extLst>
              <a:ext uri="{FF2B5EF4-FFF2-40B4-BE49-F238E27FC236}">
                <a16:creationId xmlns:a16="http://schemas.microsoft.com/office/drawing/2014/main" id="{7230CD9A-29D7-B4B5-40F6-40800BB90718}"/>
              </a:ext>
            </a:extLst>
          </p:cNvPr>
          <p:cNvCxnSpPr>
            <a:cxnSpLocks/>
            <a:stCxn id="97" idx="6"/>
            <a:endCxn id="117" idx="2"/>
          </p:cNvCxnSpPr>
          <p:nvPr/>
        </p:nvCxnSpPr>
        <p:spPr>
          <a:xfrm>
            <a:off x="4878624" y="3547896"/>
            <a:ext cx="1889180" cy="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箭头连接符 151">
            <a:extLst>
              <a:ext uri="{FF2B5EF4-FFF2-40B4-BE49-F238E27FC236}">
                <a16:creationId xmlns:a16="http://schemas.microsoft.com/office/drawing/2014/main" id="{140F97A2-77FB-2D42-6876-DE4006C59180}"/>
              </a:ext>
            </a:extLst>
          </p:cNvPr>
          <p:cNvCxnSpPr>
            <a:cxnSpLocks/>
            <a:stCxn id="117" idx="6"/>
            <a:endCxn id="136" idx="2"/>
          </p:cNvCxnSpPr>
          <p:nvPr/>
        </p:nvCxnSpPr>
        <p:spPr>
          <a:xfrm>
            <a:off x="7103664" y="3547896"/>
            <a:ext cx="1962072" cy="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弧形 155">
            <a:extLst>
              <a:ext uri="{FF2B5EF4-FFF2-40B4-BE49-F238E27FC236}">
                <a16:creationId xmlns:a16="http://schemas.microsoft.com/office/drawing/2014/main" id="{B1581CBC-6B61-1E83-B15B-9A65318BA2C7}"/>
              </a:ext>
            </a:extLst>
          </p:cNvPr>
          <p:cNvSpPr/>
          <p:nvPr/>
        </p:nvSpPr>
        <p:spPr>
          <a:xfrm flipH="1">
            <a:off x="1745265" y="2767236"/>
            <a:ext cx="8155897" cy="2865629"/>
          </a:xfrm>
          <a:prstGeom prst="arc">
            <a:avLst>
              <a:gd name="adj1" fmla="val 11599038"/>
              <a:gd name="adj2" fmla="val 20771634"/>
            </a:avLst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7" name="直接箭头连接符 156">
            <a:extLst>
              <a:ext uri="{FF2B5EF4-FFF2-40B4-BE49-F238E27FC236}">
                <a16:creationId xmlns:a16="http://schemas.microsoft.com/office/drawing/2014/main" id="{D66D2B58-9345-80A5-DFA9-0BFB4ECEA89F}"/>
              </a:ext>
            </a:extLst>
          </p:cNvPr>
          <p:cNvCxnSpPr>
            <a:cxnSpLocks/>
            <a:stCxn id="136" idx="4"/>
            <a:endCxn id="12" idx="0"/>
          </p:cNvCxnSpPr>
          <p:nvPr/>
        </p:nvCxnSpPr>
        <p:spPr>
          <a:xfrm flipH="1">
            <a:off x="3202961" y="3715826"/>
            <a:ext cx="6030705" cy="1228573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接箭头连接符 159">
            <a:extLst>
              <a:ext uri="{FF2B5EF4-FFF2-40B4-BE49-F238E27FC236}">
                <a16:creationId xmlns:a16="http://schemas.microsoft.com/office/drawing/2014/main" id="{6581254A-9549-E374-D091-493174766D6A}"/>
              </a:ext>
            </a:extLst>
          </p:cNvPr>
          <p:cNvCxnSpPr>
            <a:cxnSpLocks/>
            <a:stCxn id="97" idx="5"/>
            <a:endCxn id="123" idx="1"/>
          </p:cNvCxnSpPr>
          <p:nvPr/>
        </p:nvCxnSpPr>
        <p:spPr>
          <a:xfrm>
            <a:off x="4829438" y="3666640"/>
            <a:ext cx="1280254" cy="1326945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接箭头连接符 166">
            <a:extLst>
              <a:ext uri="{FF2B5EF4-FFF2-40B4-BE49-F238E27FC236}">
                <a16:creationId xmlns:a16="http://schemas.microsoft.com/office/drawing/2014/main" id="{BEC451AF-4900-5E50-A50A-D32733CC4B72}"/>
              </a:ext>
            </a:extLst>
          </p:cNvPr>
          <p:cNvCxnSpPr>
            <a:cxnSpLocks/>
            <a:stCxn id="9" idx="5"/>
            <a:endCxn id="102" idx="1"/>
          </p:cNvCxnSpPr>
          <p:nvPr/>
        </p:nvCxnSpPr>
        <p:spPr>
          <a:xfrm>
            <a:off x="2546061" y="3666640"/>
            <a:ext cx="1338591" cy="1326945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接箭头连接符 170">
            <a:extLst>
              <a:ext uri="{FF2B5EF4-FFF2-40B4-BE49-F238E27FC236}">
                <a16:creationId xmlns:a16="http://schemas.microsoft.com/office/drawing/2014/main" id="{FCDE4E1B-843E-12D2-5C33-0BB125418F37}"/>
              </a:ext>
            </a:extLst>
          </p:cNvPr>
          <p:cNvCxnSpPr>
            <a:cxnSpLocks/>
            <a:stCxn id="117" idx="5"/>
            <a:endCxn id="140" idx="1"/>
          </p:cNvCxnSpPr>
          <p:nvPr/>
        </p:nvCxnSpPr>
        <p:spPr>
          <a:xfrm>
            <a:off x="7054478" y="3666640"/>
            <a:ext cx="1353146" cy="1326945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箭头连接符 173">
            <a:extLst>
              <a:ext uri="{FF2B5EF4-FFF2-40B4-BE49-F238E27FC236}">
                <a16:creationId xmlns:a16="http://schemas.microsoft.com/office/drawing/2014/main" id="{5117106A-64B6-C64E-ED7E-6238FE59B725}"/>
              </a:ext>
            </a:extLst>
          </p:cNvPr>
          <p:cNvCxnSpPr>
            <a:cxnSpLocks/>
            <a:stCxn id="5" idx="5"/>
            <a:endCxn id="7" idx="0"/>
          </p:cNvCxnSpPr>
          <p:nvPr/>
        </p:nvCxnSpPr>
        <p:spPr>
          <a:xfrm>
            <a:off x="2095615" y="4416199"/>
            <a:ext cx="630295" cy="52820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直接箭头连接符 176">
            <a:extLst>
              <a:ext uri="{FF2B5EF4-FFF2-40B4-BE49-F238E27FC236}">
                <a16:creationId xmlns:a16="http://schemas.microsoft.com/office/drawing/2014/main" id="{D3764628-2E4F-1709-7CD7-222C36F6A013}"/>
              </a:ext>
            </a:extLst>
          </p:cNvPr>
          <p:cNvCxnSpPr>
            <a:cxnSpLocks/>
            <a:stCxn id="6" idx="2"/>
            <a:endCxn id="11" idx="0"/>
          </p:cNvCxnSpPr>
          <p:nvPr/>
        </p:nvCxnSpPr>
        <p:spPr>
          <a:xfrm flipH="1">
            <a:off x="2248859" y="4297455"/>
            <a:ext cx="410463" cy="646944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直接箭头连接符 181">
            <a:extLst>
              <a:ext uri="{FF2B5EF4-FFF2-40B4-BE49-F238E27FC236}">
                <a16:creationId xmlns:a16="http://schemas.microsoft.com/office/drawing/2014/main" id="{19BFFA33-51CD-7EF5-ACDA-830286494685}"/>
              </a:ext>
            </a:extLst>
          </p:cNvPr>
          <p:cNvCxnSpPr>
            <a:cxnSpLocks/>
            <a:stCxn id="98" idx="5"/>
            <a:endCxn id="101" idx="0"/>
          </p:cNvCxnSpPr>
          <p:nvPr/>
        </p:nvCxnSpPr>
        <p:spPr>
          <a:xfrm>
            <a:off x="4378992" y="4416199"/>
            <a:ext cx="630295" cy="52820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直接箭头连接符 184">
            <a:extLst>
              <a:ext uri="{FF2B5EF4-FFF2-40B4-BE49-F238E27FC236}">
                <a16:creationId xmlns:a16="http://schemas.microsoft.com/office/drawing/2014/main" id="{98646BDB-827C-BED9-686D-E48571CA9063}"/>
              </a:ext>
            </a:extLst>
          </p:cNvPr>
          <p:cNvCxnSpPr>
            <a:cxnSpLocks/>
            <a:stCxn id="99" idx="3"/>
            <a:endCxn id="104" idx="0"/>
          </p:cNvCxnSpPr>
          <p:nvPr/>
        </p:nvCxnSpPr>
        <p:spPr>
          <a:xfrm flipH="1">
            <a:off x="4532236" y="4416199"/>
            <a:ext cx="459649" cy="52820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直接箭头连接符 188">
            <a:extLst>
              <a:ext uri="{FF2B5EF4-FFF2-40B4-BE49-F238E27FC236}">
                <a16:creationId xmlns:a16="http://schemas.microsoft.com/office/drawing/2014/main" id="{2C89507F-BE52-7157-7DD0-2D2A6DD3C20E}"/>
              </a:ext>
            </a:extLst>
          </p:cNvPr>
          <p:cNvCxnSpPr>
            <a:cxnSpLocks/>
            <a:stCxn id="118" idx="5"/>
            <a:endCxn id="121" idx="0"/>
          </p:cNvCxnSpPr>
          <p:nvPr/>
        </p:nvCxnSpPr>
        <p:spPr>
          <a:xfrm>
            <a:off x="6604032" y="4416199"/>
            <a:ext cx="630295" cy="52820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箭头连接符 191">
            <a:extLst>
              <a:ext uri="{FF2B5EF4-FFF2-40B4-BE49-F238E27FC236}">
                <a16:creationId xmlns:a16="http://schemas.microsoft.com/office/drawing/2014/main" id="{E486235C-331B-90C3-5864-D2542C6331C8}"/>
              </a:ext>
            </a:extLst>
          </p:cNvPr>
          <p:cNvCxnSpPr>
            <a:cxnSpLocks/>
            <a:stCxn id="120" idx="3"/>
            <a:endCxn id="124" idx="0"/>
          </p:cNvCxnSpPr>
          <p:nvPr/>
        </p:nvCxnSpPr>
        <p:spPr>
          <a:xfrm flipH="1">
            <a:off x="6757276" y="4416199"/>
            <a:ext cx="459649" cy="52820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直接箭头连接符 195">
            <a:extLst>
              <a:ext uri="{FF2B5EF4-FFF2-40B4-BE49-F238E27FC236}">
                <a16:creationId xmlns:a16="http://schemas.microsoft.com/office/drawing/2014/main" id="{89D65E55-70D5-94F0-B08B-EA79992F7956}"/>
              </a:ext>
            </a:extLst>
          </p:cNvPr>
          <p:cNvCxnSpPr>
            <a:cxnSpLocks/>
            <a:stCxn id="137" idx="5"/>
            <a:endCxn id="139" idx="0"/>
          </p:cNvCxnSpPr>
          <p:nvPr/>
        </p:nvCxnSpPr>
        <p:spPr>
          <a:xfrm>
            <a:off x="8901964" y="4416199"/>
            <a:ext cx="630295" cy="52820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直接箭头连接符 199">
            <a:extLst>
              <a:ext uri="{FF2B5EF4-FFF2-40B4-BE49-F238E27FC236}">
                <a16:creationId xmlns:a16="http://schemas.microsoft.com/office/drawing/2014/main" id="{349E29CE-B7B3-6557-03EF-870F5E99D286}"/>
              </a:ext>
            </a:extLst>
          </p:cNvPr>
          <p:cNvCxnSpPr>
            <a:cxnSpLocks/>
            <a:stCxn id="138" idx="3"/>
            <a:endCxn id="141" idx="0"/>
          </p:cNvCxnSpPr>
          <p:nvPr/>
        </p:nvCxnSpPr>
        <p:spPr>
          <a:xfrm flipH="1">
            <a:off x="9055208" y="4416199"/>
            <a:ext cx="459649" cy="52820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直接箭头连接符 207">
            <a:extLst>
              <a:ext uri="{FF2B5EF4-FFF2-40B4-BE49-F238E27FC236}">
                <a16:creationId xmlns:a16="http://schemas.microsoft.com/office/drawing/2014/main" id="{6FC6EAF4-4CE2-0295-4AEB-C4659FCF1A5B}"/>
              </a:ext>
            </a:extLst>
          </p:cNvPr>
          <p:cNvCxnSpPr>
            <a:cxnSpLocks/>
            <a:stCxn id="118" idx="3"/>
            <a:endCxn id="105" idx="7"/>
          </p:cNvCxnSpPr>
          <p:nvPr/>
        </p:nvCxnSpPr>
        <p:spPr>
          <a:xfrm flipH="1">
            <a:off x="5605082" y="4416199"/>
            <a:ext cx="761462" cy="577386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1" name="文本框 210">
                <a:extLst>
                  <a:ext uri="{FF2B5EF4-FFF2-40B4-BE49-F238E27FC236}">
                    <a16:creationId xmlns:a16="http://schemas.microsoft.com/office/drawing/2014/main" id="{ECA5A040-6A15-C362-D3A4-71A385145B61}"/>
                  </a:ext>
                </a:extLst>
              </p:cNvPr>
              <p:cNvSpPr txBox="1"/>
              <p:nvPr/>
            </p:nvSpPr>
            <p:spPr>
              <a:xfrm>
                <a:off x="7579513" y="261583"/>
                <a:ext cx="3969894" cy="164564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>
                    <a:latin typeface="Garamond" panose="02020404030301010803" pitchFamily="18" charset="0"/>
                  </a:rPr>
                  <a:t>Nephew</a:t>
                </a:r>
              </a:p>
              <a:p>
                <a:r>
                  <a:rPr lang="en-GB" b="1" u="sng" dirty="0">
                    <a:latin typeface="Garamond" panose="02020404030301010803" pitchFamily="18" charset="0"/>
                  </a:rPr>
                  <a:t>Input:</a:t>
                </a:r>
                <a:r>
                  <a:rPr lang="en-GB" dirty="0">
                    <a:latin typeface="Garamond" panose="02020404030301010803" pitchFamily="18" charset="0"/>
                  </a:rPr>
                  <a:t> Functions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GB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GB" dirty="0">
                    <a:solidFill>
                      <a:srgbClr val="0070C0"/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en-GB" dirty="0">
                    <a:latin typeface="Garamond" panose="02020404030301010803" pitchFamily="18" charset="0"/>
                  </a:rPr>
                  <a:t>(“</a:t>
                </a:r>
                <a:r>
                  <a:rPr lang="en-GB" dirty="0">
                    <a:solidFill>
                      <a:srgbClr val="0070C0"/>
                    </a:solidFill>
                    <a:latin typeface="Garamond" panose="02020404030301010803" pitchFamily="18" charset="0"/>
                  </a:rPr>
                  <a:t>parent</a:t>
                </a:r>
                <a:r>
                  <a:rPr lang="en-GB" dirty="0">
                    <a:latin typeface="Garamond" panose="02020404030301010803" pitchFamily="18" charset="0"/>
                  </a:rPr>
                  <a:t>”) and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 (“</a:t>
                </a:r>
                <a:r>
                  <a:rPr lang="en-GB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nephew</a:t>
                </a:r>
                <a:r>
                  <a:rPr lang="en-GB" dirty="0">
                    <a:latin typeface="Garamond" panose="02020404030301010803" pitchFamily="18" charset="0"/>
                  </a:rPr>
                  <a:t>”)</a:t>
                </a:r>
              </a:p>
              <a:p>
                <a:r>
                  <a:rPr lang="en-GB" b="1" u="sng" dirty="0">
                    <a:latin typeface="Garamond" panose="02020404030301010803" pitchFamily="18" charset="0"/>
                  </a:rPr>
                  <a:t>Output:</a:t>
                </a:r>
                <a:r>
                  <a:rPr lang="en-GB" dirty="0"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 such that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m:rPr>
                          <m:nor/>
                        </m:rPr>
                        <a:rPr lang="en-GB" b="0" i="0" smtClean="0">
                          <a:latin typeface="Garamond" panose="02020404030301010803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b="0" i="0" smtClean="0">
                          <a:latin typeface="Garamond" panose="02020404030301010803" pitchFamily="18" charset="0"/>
                        </a:rPr>
                        <m:t>or</m:t>
                      </m:r>
                      <m:r>
                        <m:rPr>
                          <m:nor/>
                        </m:rPr>
                        <a:rPr lang="en-GB" b="0" i="0" smtClean="0">
                          <a:latin typeface="Garamond" panose="02020404030301010803" pitchFamily="18" charset="0"/>
                        </a:rPr>
                        <m:t> </m:t>
                      </m:r>
                      <m:r>
                        <a:rPr lang="en-GB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GB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GB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211" name="文本框 210">
                <a:extLst>
                  <a:ext uri="{FF2B5EF4-FFF2-40B4-BE49-F238E27FC236}">
                    <a16:creationId xmlns:a16="http://schemas.microsoft.com/office/drawing/2014/main" id="{ECA5A040-6A15-C362-D3A4-71A385145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9513" y="261583"/>
                <a:ext cx="3969894" cy="16456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18" name="表格 217">
            <a:extLst>
              <a:ext uri="{FF2B5EF4-FFF2-40B4-BE49-F238E27FC236}">
                <a16:creationId xmlns:a16="http://schemas.microsoft.com/office/drawing/2014/main" id="{7D0B4A79-BA01-7B0F-318C-6767ADA25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876766"/>
              </p:ext>
            </p:extLst>
          </p:nvPr>
        </p:nvGraphicFramePr>
        <p:xfrm>
          <a:off x="0" y="937"/>
          <a:ext cx="590233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3">
                  <a:extLst>
                    <a:ext uri="{9D8B030D-6E8A-4147-A177-3AD203B41FA5}">
                      <a16:colId xmlns:a16="http://schemas.microsoft.com/office/drawing/2014/main" val="2724871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0502325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5523798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9535160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77962301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19891558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450874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90379533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0562840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93853311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6504925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06441342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74195476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8953977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4269489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80688779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3898539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4614926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7907978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0099391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7337411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2894903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193163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22235458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5180170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158433886"/>
                    </a:ext>
                  </a:extLst>
                </a:gridCol>
              </a:tblGrid>
              <a:tr h="1521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625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392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511A2-CC35-52D8-EC20-415F2793E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" name="表格 61">
            <a:extLst>
              <a:ext uri="{FF2B5EF4-FFF2-40B4-BE49-F238E27FC236}">
                <a16:creationId xmlns:a16="http://schemas.microsoft.com/office/drawing/2014/main" id="{6416FF58-ECC5-9ACB-37BF-41AE782FBE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920624"/>
              </p:ext>
            </p:extLst>
          </p:nvPr>
        </p:nvGraphicFramePr>
        <p:xfrm>
          <a:off x="0" y="-4239"/>
          <a:ext cx="590233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3">
                  <a:extLst>
                    <a:ext uri="{9D8B030D-6E8A-4147-A177-3AD203B41FA5}">
                      <a16:colId xmlns:a16="http://schemas.microsoft.com/office/drawing/2014/main" val="2724871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0502325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5523798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9535160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77962301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19891558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450874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90379533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0562840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93853311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6504925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06441342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74195476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8953977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4269489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80688779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3898539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4614926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7907978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0099391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7337411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2894903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193163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22235458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5180170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158433886"/>
                    </a:ext>
                  </a:extLst>
                </a:gridCol>
              </a:tblGrid>
              <a:tr h="1521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625373"/>
                  </a:ext>
                </a:extLst>
              </a:tr>
            </a:tbl>
          </a:graphicData>
        </a:graphic>
      </p:graphicFrame>
      <p:sp>
        <p:nvSpPr>
          <p:cNvPr id="2" name="标题 1">
            <a:extLst>
              <a:ext uri="{FF2B5EF4-FFF2-40B4-BE49-F238E27FC236}">
                <a16:creationId xmlns:a16="http://schemas.microsoft.com/office/drawing/2014/main" id="{2004A683-E302-51E0-2AC6-362207EEE4E1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zh-CN" sz="5400" b="1" dirty="0">
                <a:latin typeface="Garamond" panose="02020404030301010803" pitchFamily="18" charset="0"/>
                <a:cs typeface="Arial" panose="020B0604020202020204" pitchFamily="34" charset="0"/>
              </a:rPr>
              <a:t>Credit</a:t>
            </a:r>
            <a:r>
              <a:rPr lang="en-GB" altLang="zh-CN" sz="5400" b="1" dirty="0">
                <a:latin typeface="Garamond" panose="02020404030301010803" pitchFamily="18" charset="0"/>
                <a:cs typeface="Arial" panose="020B0604020202020204" pitchFamily="34" charset="0"/>
              </a:rPr>
              <a:t>:</a:t>
            </a:r>
            <a:r>
              <a:rPr lang="zh-CN" altLang="en-US" sz="5400" b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GB" altLang="zh-CN" sz="5400" b="1" dirty="0">
                <a:latin typeface="Garamond" panose="02020404030301010803" pitchFamily="18" charset="0"/>
                <a:cs typeface="Arial" panose="020B0604020202020204" pitchFamily="34" charset="0"/>
              </a:rPr>
              <a:t>BGG’01</a:t>
            </a:r>
            <a:endParaRPr lang="zh-CN" altLang="en-US" sz="5400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3E7131-B2C0-A9B6-1955-4E9DDC7D5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86" y="2076321"/>
            <a:ext cx="2787515" cy="42267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BCECE235-F5D5-1707-05AC-FE17EB3B6BFD}"/>
                  </a:ext>
                </a:extLst>
              </p:cNvPr>
              <p:cNvSpPr txBox="1"/>
              <p:nvPr/>
            </p:nvSpPr>
            <p:spPr>
              <a:xfrm>
                <a:off x="5887616" y="2843604"/>
                <a:ext cx="4293333" cy="46166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∃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𝑓𝑓𝑦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𝑓𝑥</m:t>
                          </m:r>
                          <m:r>
                            <m:rPr>
                              <m:nor/>
                            </m:rPr>
                            <a:rPr lang="en-GB" sz="2400" b="0" i="0" smtClean="0">
                              <a:latin typeface="Garamond" panose="02020404030301010803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sz="2400" b="0" i="0" smtClean="0">
                              <a:latin typeface="Garamond" panose="02020404030301010803" pitchFamily="18" charset="0"/>
                              <a:ea typeface="Cambria Math" panose="02040503050406030204" pitchFamily="18" charset="0"/>
                            </a:rPr>
                            <m:t>and</m:t>
                          </m:r>
                          <m:r>
                            <m:rPr>
                              <m:nor/>
                            </m:rPr>
                            <a:rPr lang="en-GB" sz="2400" b="0" i="0" smtClean="0">
                              <a:latin typeface="Garamond" panose="02020404030301010803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𝑓𝑦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BCECE235-F5D5-1707-05AC-FE17EB3B6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616" y="2843604"/>
                <a:ext cx="4293333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对话气泡: 圆角矩形 3">
            <a:extLst>
              <a:ext uri="{FF2B5EF4-FFF2-40B4-BE49-F238E27FC236}">
                <a16:creationId xmlns:a16="http://schemas.microsoft.com/office/drawing/2014/main" id="{5846E196-6623-849C-00B5-39D00D9229A2}"/>
              </a:ext>
            </a:extLst>
          </p:cNvPr>
          <p:cNvSpPr/>
          <p:nvPr/>
        </p:nvSpPr>
        <p:spPr>
          <a:xfrm>
            <a:off x="4870581" y="2038546"/>
            <a:ext cx="3797558" cy="592687"/>
          </a:xfrm>
          <a:prstGeom prst="wedgeRoundRectCallout">
            <a:avLst>
              <a:gd name="adj1" fmla="val -73480"/>
              <a:gd name="adj2" fmla="val 48922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Garamond" panose="02020404030301010803" pitchFamily="18" charset="0"/>
              </a:rPr>
              <a:t>Page 310, Proposition 6.5.5</a:t>
            </a: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E6DE747D-07C3-2927-FD7F-A8300F5287CA}"/>
              </a:ext>
            </a:extLst>
          </p:cNvPr>
          <p:cNvGrpSpPr/>
          <p:nvPr/>
        </p:nvGrpSpPr>
        <p:grpSpPr>
          <a:xfrm>
            <a:off x="4447169" y="3552732"/>
            <a:ext cx="2277481" cy="2562225"/>
            <a:chOff x="4447169" y="3552732"/>
            <a:chExt cx="2277481" cy="2562225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2BA0E72F-FFA1-9BA3-DA5D-42393775157E}"/>
                </a:ext>
              </a:extLst>
            </p:cNvPr>
            <p:cNvSpPr/>
            <p:nvPr/>
          </p:nvSpPr>
          <p:spPr>
            <a:xfrm>
              <a:off x="4447169" y="3552732"/>
              <a:ext cx="2277481" cy="256222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E3402CB2-3839-2C6F-9FD6-0FF086151B5B}"/>
                </a:ext>
              </a:extLst>
            </p:cNvPr>
            <p:cNvSpPr/>
            <p:nvPr/>
          </p:nvSpPr>
          <p:spPr>
            <a:xfrm>
              <a:off x="5367377" y="4029053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1CF715C3-6B19-722A-A76C-1E6FCB58B27E}"/>
                </a:ext>
              </a:extLst>
            </p:cNvPr>
            <p:cNvSpPr/>
            <p:nvPr/>
          </p:nvSpPr>
          <p:spPr>
            <a:xfrm>
              <a:off x="4916931" y="4778612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DDCE7BF8-9652-56F5-477C-377CFAF52213}"/>
                </a:ext>
              </a:extLst>
            </p:cNvPr>
            <p:cNvSpPr/>
            <p:nvPr/>
          </p:nvSpPr>
          <p:spPr>
            <a:xfrm>
              <a:off x="5767312" y="4778612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8E6798D4-B068-0640-616B-9FC6B0C38F7C}"/>
                </a:ext>
              </a:extLst>
            </p:cNvPr>
            <p:cNvSpPr/>
            <p:nvPr/>
          </p:nvSpPr>
          <p:spPr>
            <a:xfrm>
              <a:off x="5665970" y="5593486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BC1B4005-A74B-EE5A-1FBC-DAAFAA49EA39}"/>
                </a:ext>
              </a:extLst>
            </p:cNvPr>
            <p:cNvSpPr/>
            <p:nvPr/>
          </p:nvSpPr>
          <p:spPr>
            <a:xfrm>
              <a:off x="4660079" y="5593486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A1A72354-A657-E99C-21C4-BB889EB13E0A}"/>
                </a:ext>
              </a:extLst>
            </p:cNvPr>
            <p:cNvSpPr/>
            <p:nvPr/>
          </p:nvSpPr>
          <p:spPr>
            <a:xfrm>
              <a:off x="5188919" y="5593486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830F57BD-DC2D-69BB-3197-2094A70DAF43}"/>
                </a:ext>
              </a:extLst>
            </p:cNvPr>
            <p:cNvSpPr/>
            <p:nvPr/>
          </p:nvSpPr>
          <p:spPr>
            <a:xfrm>
              <a:off x="6143021" y="5593486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18CE3981-29D1-F3F0-4152-972DADEB6862}"/>
                </a:ext>
              </a:extLst>
            </p:cNvPr>
            <p:cNvCxnSpPr>
              <a:cxnSpLocks/>
              <a:stCxn id="5" idx="4"/>
              <a:endCxn id="10" idx="0"/>
            </p:cNvCxnSpPr>
            <p:nvPr/>
          </p:nvCxnSpPr>
          <p:spPr>
            <a:xfrm flipH="1">
              <a:off x="5084861" y="4364913"/>
              <a:ext cx="450446" cy="413699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5FCA7ACF-E92E-363E-9228-7AA888CCE6FC}"/>
                </a:ext>
              </a:extLst>
            </p:cNvPr>
            <p:cNvCxnSpPr>
              <a:cxnSpLocks/>
              <a:stCxn id="5" idx="4"/>
              <a:endCxn id="11" idx="0"/>
            </p:cNvCxnSpPr>
            <p:nvPr/>
          </p:nvCxnSpPr>
          <p:spPr>
            <a:xfrm>
              <a:off x="5535307" y="4364913"/>
              <a:ext cx="399935" cy="413699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075E9533-D439-379A-09EE-24B72FCE6DBA}"/>
                </a:ext>
              </a:extLst>
            </p:cNvPr>
            <p:cNvCxnSpPr>
              <a:cxnSpLocks/>
              <a:stCxn id="10" idx="4"/>
              <a:endCxn id="14" idx="0"/>
            </p:cNvCxnSpPr>
            <p:nvPr/>
          </p:nvCxnSpPr>
          <p:spPr>
            <a:xfrm flipH="1">
              <a:off x="4828009" y="5114472"/>
              <a:ext cx="256852" cy="479014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34B84443-854D-9B83-BC99-BE409743F448}"/>
                </a:ext>
              </a:extLst>
            </p:cNvPr>
            <p:cNvCxnSpPr>
              <a:cxnSpLocks/>
              <a:stCxn id="10" idx="4"/>
              <a:endCxn id="15" idx="0"/>
            </p:cNvCxnSpPr>
            <p:nvPr/>
          </p:nvCxnSpPr>
          <p:spPr>
            <a:xfrm>
              <a:off x="5084861" y="5114472"/>
              <a:ext cx="271988" cy="479014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C5D98F8D-EC3B-91CE-906D-BBA2DE38A37F}"/>
                </a:ext>
              </a:extLst>
            </p:cNvPr>
            <p:cNvCxnSpPr>
              <a:cxnSpLocks/>
              <a:stCxn id="11" idx="4"/>
              <a:endCxn id="12" idx="0"/>
            </p:cNvCxnSpPr>
            <p:nvPr/>
          </p:nvCxnSpPr>
          <p:spPr>
            <a:xfrm flipH="1">
              <a:off x="5833900" y="5114472"/>
              <a:ext cx="101342" cy="479014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2495ECFE-FE80-1C35-F9C8-C480D6E1AEAD}"/>
                </a:ext>
              </a:extLst>
            </p:cNvPr>
            <p:cNvCxnSpPr>
              <a:cxnSpLocks/>
              <a:stCxn id="11" idx="4"/>
              <a:endCxn id="16" idx="0"/>
            </p:cNvCxnSpPr>
            <p:nvPr/>
          </p:nvCxnSpPr>
          <p:spPr>
            <a:xfrm>
              <a:off x="5935242" y="5114472"/>
              <a:ext cx="375709" cy="479014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弧形 24">
              <a:extLst>
                <a:ext uri="{FF2B5EF4-FFF2-40B4-BE49-F238E27FC236}">
                  <a16:creationId xmlns:a16="http://schemas.microsoft.com/office/drawing/2014/main" id="{70B00C62-0BEF-916E-5B96-2FC9A405A1E6}"/>
                </a:ext>
              </a:extLst>
            </p:cNvPr>
            <p:cNvSpPr/>
            <p:nvPr/>
          </p:nvSpPr>
          <p:spPr>
            <a:xfrm flipH="1">
              <a:off x="5369959" y="3718103"/>
              <a:ext cx="333278" cy="335859"/>
            </a:xfrm>
            <a:prstGeom prst="arc">
              <a:avLst>
                <a:gd name="adj1" fmla="val 6524736"/>
                <a:gd name="adj2" fmla="val 3859990"/>
              </a:avLst>
            </a:prstGeom>
            <a:ln w="38100">
              <a:solidFill>
                <a:srgbClr val="0070C0"/>
              </a:solidFill>
              <a:headEnd type="arrow" w="lg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对话气泡: 圆角矩形 26">
                <a:extLst>
                  <a:ext uri="{FF2B5EF4-FFF2-40B4-BE49-F238E27FC236}">
                    <a16:creationId xmlns:a16="http://schemas.microsoft.com/office/drawing/2014/main" id="{AFDBB5D4-88CA-A104-C715-B0019F01132F}"/>
                  </a:ext>
                </a:extLst>
              </p:cNvPr>
              <p:cNvSpPr/>
              <p:nvPr/>
            </p:nvSpPr>
            <p:spPr>
              <a:xfrm>
                <a:off x="6143020" y="6101729"/>
                <a:ext cx="2277480" cy="402721"/>
              </a:xfrm>
              <a:prstGeom prst="wedgeRoundRectCallout">
                <a:avLst>
                  <a:gd name="adj1" fmla="val -52200"/>
                  <a:gd name="adj2" fmla="val -129078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>
                    <a:latin typeface="Garamond" panose="02020404030301010803" pitchFamily="18" charset="0"/>
                  </a:rPr>
                  <a:t>Where’s my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7" name="对话气泡: 圆角矩形 26">
                <a:extLst>
                  <a:ext uri="{FF2B5EF4-FFF2-40B4-BE49-F238E27FC236}">
                    <a16:creationId xmlns:a16="http://schemas.microsoft.com/office/drawing/2014/main" id="{AFDBB5D4-88CA-A104-C715-B0019F0113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3020" y="6101729"/>
                <a:ext cx="2277480" cy="402721"/>
              </a:xfrm>
              <a:prstGeom prst="wedgeRoundRectCallout">
                <a:avLst>
                  <a:gd name="adj1" fmla="val -52200"/>
                  <a:gd name="adj2" fmla="val -129078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组合 56">
            <a:extLst>
              <a:ext uri="{FF2B5EF4-FFF2-40B4-BE49-F238E27FC236}">
                <a16:creationId xmlns:a16="http://schemas.microsoft.com/office/drawing/2014/main" id="{2065D838-AF76-AC74-B42D-2880530E360E}"/>
              </a:ext>
            </a:extLst>
          </p:cNvPr>
          <p:cNvGrpSpPr/>
          <p:nvPr/>
        </p:nvGrpSpPr>
        <p:grpSpPr>
          <a:xfrm>
            <a:off x="8795912" y="3552732"/>
            <a:ext cx="2277481" cy="4762593"/>
            <a:chOff x="8795912" y="3552732"/>
            <a:chExt cx="2277481" cy="4762593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13074D5C-C669-FAC2-E7AE-69AF7D5C6624}"/>
                </a:ext>
              </a:extLst>
            </p:cNvPr>
            <p:cNvSpPr/>
            <p:nvPr/>
          </p:nvSpPr>
          <p:spPr>
            <a:xfrm>
              <a:off x="8795912" y="3552732"/>
              <a:ext cx="2277481" cy="47625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B59B7862-8C69-39B7-85F8-8CD490E53B11}"/>
                </a:ext>
              </a:extLst>
            </p:cNvPr>
            <p:cNvSpPr/>
            <p:nvPr/>
          </p:nvSpPr>
          <p:spPr>
            <a:xfrm>
              <a:off x="9767927" y="4013970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0771D2A1-9EAD-0F8D-E5E0-6301C9E8946F}"/>
                </a:ext>
              </a:extLst>
            </p:cNvPr>
            <p:cNvSpPr/>
            <p:nvPr/>
          </p:nvSpPr>
          <p:spPr>
            <a:xfrm>
              <a:off x="9317481" y="4763529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1E3EBA6F-5FF1-2408-8458-60822F36DF39}"/>
                </a:ext>
              </a:extLst>
            </p:cNvPr>
            <p:cNvSpPr/>
            <p:nvPr/>
          </p:nvSpPr>
          <p:spPr>
            <a:xfrm>
              <a:off x="10167862" y="4763529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35AFF9FC-EE3F-A8F8-257F-C5E65F68604A}"/>
                </a:ext>
              </a:extLst>
            </p:cNvPr>
            <p:cNvSpPr/>
            <p:nvPr/>
          </p:nvSpPr>
          <p:spPr>
            <a:xfrm>
              <a:off x="10066520" y="5578403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FAAA9961-EEB0-6281-1A8F-FC27689947D1}"/>
                </a:ext>
              </a:extLst>
            </p:cNvPr>
            <p:cNvSpPr/>
            <p:nvPr/>
          </p:nvSpPr>
          <p:spPr>
            <a:xfrm>
              <a:off x="9060629" y="5578403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6B1E3D89-ED70-D664-F060-74C1F58D68CA}"/>
                </a:ext>
              </a:extLst>
            </p:cNvPr>
            <p:cNvSpPr/>
            <p:nvPr/>
          </p:nvSpPr>
          <p:spPr>
            <a:xfrm>
              <a:off x="9589469" y="5578403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D2AAFC29-CA01-F61F-B24C-59255CAB648E}"/>
                </a:ext>
              </a:extLst>
            </p:cNvPr>
            <p:cNvSpPr/>
            <p:nvPr/>
          </p:nvSpPr>
          <p:spPr>
            <a:xfrm>
              <a:off x="10543571" y="5578403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36" name="直接箭头连接符 35">
              <a:extLst>
                <a:ext uri="{FF2B5EF4-FFF2-40B4-BE49-F238E27FC236}">
                  <a16:creationId xmlns:a16="http://schemas.microsoft.com/office/drawing/2014/main" id="{BDA43A25-6088-92A8-2B90-D6FF2753D804}"/>
                </a:ext>
              </a:extLst>
            </p:cNvPr>
            <p:cNvCxnSpPr>
              <a:cxnSpLocks/>
              <a:stCxn id="29" idx="4"/>
              <a:endCxn id="30" idx="0"/>
            </p:cNvCxnSpPr>
            <p:nvPr/>
          </p:nvCxnSpPr>
          <p:spPr>
            <a:xfrm flipH="1">
              <a:off x="9485411" y="4349830"/>
              <a:ext cx="450446" cy="413699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44F77AE5-79E4-1C89-8077-3EE795751E83}"/>
                </a:ext>
              </a:extLst>
            </p:cNvPr>
            <p:cNvCxnSpPr>
              <a:cxnSpLocks/>
              <a:stCxn id="29" idx="4"/>
              <a:endCxn id="31" idx="0"/>
            </p:cNvCxnSpPr>
            <p:nvPr/>
          </p:nvCxnSpPr>
          <p:spPr>
            <a:xfrm>
              <a:off x="9935857" y="4349830"/>
              <a:ext cx="399935" cy="413699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FDE53FF1-1EA6-74C2-8B14-A70DC791AF99}"/>
                </a:ext>
              </a:extLst>
            </p:cNvPr>
            <p:cNvCxnSpPr>
              <a:cxnSpLocks/>
              <a:stCxn id="30" idx="4"/>
              <a:endCxn id="33" idx="0"/>
            </p:cNvCxnSpPr>
            <p:nvPr/>
          </p:nvCxnSpPr>
          <p:spPr>
            <a:xfrm flipH="1">
              <a:off x="9228559" y="5099389"/>
              <a:ext cx="256852" cy="479014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49A7007D-6D1D-0A75-F0CF-39B78C620308}"/>
                </a:ext>
              </a:extLst>
            </p:cNvPr>
            <p:cNvCxnSpPr>
              <a:cxnSpLocks/>
              <a:stCxn id="30" idx="4"/>
              <a:endCxn id="34" idx="0"/>
            </p:cNvCxnSpPr>
            <p:nvPr/>
          </p:nvCxnSpPr>
          <p:spPr>
            <a:xfrm>
              <a:off x="9485411" y="5099389"/>
              <a:ext cx="271988" cy="479014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274A2054-3724-0A87-E5DA-7630030CE4C2}"/>
                </a:ext>
              </a:extLst>
            </p:cNvPr>
            <p:cNvCxnSpPr>
              <a:cxnSpLocks/>
              <a:stCxn id="31" idx="4"/>
              <a:endCxn id="32" idx="0"/>
            </p:cNvCxnSpPr>
            <p:nvPr/>
          </p:nvCxnSpPr>
          <p:spPr>
            <a:xfrm flipH="1">
              <a:off x="10234450" y="5099389"/>
              <a:ext cx="101342" cy="479014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箭头连接符 40">
              <a:extLst>
                <a:ext uri="{FF2B5EF4-FFF2-40B4-BE49-F238E27FC236}">
                  <a16:creationId xmlns:a16="http://schemas.microsoft.com/office/drawing/2014/main" id="{63968E46-9D82-9FF3-4340-359CC1E3A0F8}"/>
                </a:ext>
              </a:extLst>
            </p:cNvPr>
            <p:cNvCxnSpPr>
              <a:cxnSpLocks/>
              <a:stCxn id="31" idx="4"/>
              <a:endCxn id="35" idx="0"/>
            </p:cNvCxnSpPr>
            <p:nvPr/>
          </p:nvCxnSpPr>
          <p:spPr>
            <a:xfrm>
              <a:off x="10335792" y="5099389"/>
              <a:ext cx="375709" cy="479014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弧形 41">
              <a:extLst>
                <a:ext uri="{FF2B5EF4-FFF2-40B4-BE49-F238E27FC236}">
                  <a16:creationId xmlns:a16="http://schemas.microsoft.com/office/drawing/2014/main" id="{98132BD9-1B8E-A266-F40A-E481559C84B9}"/>
                </a:ext>
              </a:extLst>
            </p:cNvPr>
            <p:cNvSpPr/>
            <p:nvPr/>
          </p:nvSpPr>
          <p:spPr>
            <a:xfrm flipH="1">
              <a:off x="9770509" y="3703020"/>
              <a:ext cx="333278" cy="335859"/>
            </a:xfrm>
            <a:prstGeom prst="arc">
              <a:avLst>
                <a:gd name="adj1" fmla="val 6524736"/>
                <a:gd name="adj2" fmla="val 3859990"/>
              </a:avLst>
            </a:prstGeom>
            <a:ln w="38100">
              <a:solidFill>
                <a:srgbClr val="0070C0"/>
              </a:solidFill>
              <a:headEnd type="arrow" w="lg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3D82B1B3-B2BD-85E5-6A66-7BD15F162AC0}"/>
                </a:ext>
              </a:extLst>
            </p:cNvPr>
            <p:cNvSpPr/>
            <p:nvPr/>
          </p:nvSpPr>
          <p:spPr>
            <a:xfrm>
              <a:off x="10180950" y="6321770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063D5180-2443-6088-DFCC-90DEE9D84808}"/>
                </a:ext>
              </a:extLst>
            </p:cNvPr>
            <p:cNvSpPr/>
            <p:nvPr/>
          </p:nvSpPr>
          <p:spPr>
            <a:xfrm>
              <a:off x="10581707" y="6324945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5" name="直接箭头连接符 44">
              <a:extLst>
                <a:ext uri="{FF2B5EF4-FFF2-40B4-BE49-F238E27FC236}">
                  <a16:creationId xmlns:a16="http://schemas.microsoft.com/office/drawing/2014/main" id="{D689F8AD-BB24-EF29-CD9B-E540B7E20FF9}"/>
                </a:ext>
              </a:extLst>
            </p:cNvPr>
            <p:cNvCxnSpPr>
              <a:cxnSpLocks/>
              <a:stCxn id="35" idx="4"/>
              <a:endCxn id="44" idx="0"/>
            </p:cNvCxnSpPr>
            <p:nvPr/>
          </p:nvCxnSpPr>
          <p:spPr>
            <a:xfrm>
              <a:off x="10711501" y="5914263"/>
              <a:ext cx="38136" cy="410682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箭头连接符 47">
              <a:extLst>
                <a:ext uri="{FF2B5EF4-FFF2-40B4-BE49-F238E27FC236}">
                  <a16:creationId xmlns:a16="http://schemas.microsoft.com/office/drawing/2014/main" id="{CF43CFAC-68AE-9914-27BC-8AFD62D0A334}"/>
                </a:ext>
              </a:extLst>
            </p:cNvPr>
            <p:cNvCxnSpPr>
              <a:cxnSpLocks/>
              <a:stCxn id="35" idx="4"/>
              <a:endCxn id="43" idx="0"/>
            </p:cNvCxnSpPr>
            <p:nvPr/>
          </p:nvCxnSpPr>
          <p:spPr>
            <a:xfrm flipH="1">
              <a:off x="10348880" y="5914263"/>
              <a:ext cx="362621" cy="407507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D5CC28ED-8241-4B4F-E49E-1E9632677258}"/>
                    </a:ext>
                  </a:extLst>
                </p:cNvPr>
                <p:cNvSpPr txBox="1"/>
                <p:nvPr/>
              </p:nvSpPr>
              <p:spPr>
                <a:xfrm>
                  <a:off x="9429198" y="6129151"/>
                  <a:ext cx="738664" cy="566822"/>
                </a:xfrm>
                <a:prstGeom prst="rect">
                  <a:avLst/>
                </a:prstGeom>
                <a:noFill/>
              </p:spPr>
              <p:txBody>
                <a:bodyPr vert="eaVert"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3600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GB" sz="3600" dirty="0"/>
                </a:p>
              </p:txBody>
            </p:sp>
          </mc:Choice>
          <mc:Fallback xmlns=""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D5CC28ED-8241-4B4F-E49E-1E96326772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9198" y="6129151"/>
                  <a:ext cx="738664" cy="56682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861D03AF-4549-05B7-61DD-B80B8DA1508B}"/>
              </a:ext>
            </a:extLst>
          </p:cNvPr>
          <p:cNvSpPr txBox="1"/>
          <p:nvPr/>
        </p:nvSpPr>
        <p:spPr>
          <a:xfrm>
            <a:off x="-1" y="6688723"/>
            <a:ext cx="614302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https://www.amazon.com/Classical-Decision-Problem-Egon-B%C3%B6rger/dp/3540423249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540558B7-BF91-5314-C6FF-2E994167E33C}"/>
                  </a:ext>
                </a:extLst>
              </p:cNvPr>
              <p:cNvSpPr txBox="1"/>
              <p:nvPr/>
            </p:nvSpPr>
            <p:spPr>
              <a:xfrm>
                <a:off x="5884570" y="3433968"/>
                <a:ext cx="4293333" cy="46166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𝑓𝑓</m:t>
                          </m:r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𝑔𝑥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𝑓𝑥</m:t>
                          </m:r>
                          <m:r>
                            <m:rPr>
                              <m:nor/>
                            </m:rPr>
                            <a:rPr lang="en-GB" sz="2400" b="0" i="0" smtClean="0">
                              <a:latin typeface="Garamond" panose="02020404030301010803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sz="2400" b="0" i="0" smtClean="0">
                              <a:latin typeface="Garamond" panose="02020404030301010803" pitchFamily="18" charset="0"/>
                              <a:ea typeface="Cambria Math" panose="02040503050406030204" pitchFamily="18" charset="0"/>
                            </a:rPr>
                            <m:t>and</m:t>
                          </m:r>
                          <m:r>
                            <m:rPr>
                              <m:nor/>
                            </m:rPr>
                            <a:rPr lang="en-GB" sz="2400" b="0" i="0" smtClean="0">
                              <a:latin typeface="Garamond" panose="02020404030301010803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𝑔𝑥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540558B7-BF91-5314-C6FF-2E994167E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570" y="3433968"/>
                <a:ext cx="429333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DA2C1A9F-E0DE-A407-02A2-ACEE7807F841}"/>
                  </a:ext>
                </a:extLst>
              </p:cNvPr>
              <p:cNvSpPr txBox="1"/>
              <p:nvPr/>
            </p:nvSpPr>
            <p:spPr>
              <a:xfrm>
                <a:off x="5636196" y="5583752"/>
                <a:ext cx="4228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DA2C1A9F-E0DE-A407-02A2-ACEE7807F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196" y="5583752"/>
                <a:ext cx="42286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A67CB318-EC18-5D0F-16D6-8422C6176609}"/>
                  </a:ext>
                </a:extLst>
              </p:cNvPr>
              <p:cNvSpPr txBox="1"/>
              <p:nvPr/>
            </p:nvSpPr>
            <p:spPr>
              <a:xfrm>
                <a:off x="10078265" y="5560806"/>
                <a:ext cx="3493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A67CB318-EC18-5D0F-16D6-8422C6176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8265" y="5560806"/>
                <a:ext cx="34938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A1D5029B-ED4E-13A5-5242-C29A23698663}"/>
                  </a:ext>
                </a:extLst>
              </p:cNvPr>
              <p:cNvSpPr txBox="1"/>
              <p:nvPr/>
            </p:nvSpPr>
            <p:spPr>
              <a:xfrm>
                <a:off x="10181435" y="6293777"/>
                <a:ext cx="3493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A1D5029B-ED4E-13A5-5242-C29A23698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1435" y="6293777"/>
                <a:ext cx="349383" cy="369332"/>
              </a:xfrm>
              <a:prstGeom prst="rect">
                <a:avLst/>
              </a:prstGeom>
              <a:blipFill>
                <a:blip r:embed="rId10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133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7" grpId="0" animBg="1"/>
      <p:bldP spid="55" grpId="0" animBg="1"/>
      <p:bldP spid="58" grpId="0"/>
      <p:bldP spid="59" grpId="0"/>
      <p:bldP spid="6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A796C-8FAA-A09C-FA88-D4FF6D859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76DEAF0E-8EAC-C75E-22ED-FCEA5CD9597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>
                <a:normAutofit/>
              </a:bodyPr>
              <a:lstStyle/>
              <a:p>
                <a:pPr algn="ctr"/>
                <a:r>
                  <a:rPr lang="en-GB" altLang="zh-CN" sz="5400" b="1" dirty="0">
                    <a:latin typeface="Garamond" panose="02020404030301010803" pitchFamily="18" charset="0"/>
                    <a:cs typeface="Arial" panose="020B0604020202020204" pitchFamily="34" charset="0"/>
                  </a:rPr>
                  <a:t>Nephew </a:t>
                </a:r>
                <a14:m>
                  <m:oMath xmlns:m="http://schemas.openxmlformats.org/officeDocument/2006/math">
                    <m:r>
                      <a:rPr lang="en-GB" altLang="zh-CN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GB" altLang="zh-CN" sz="54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𝐓𝐅𝐙𝐏𝐏</m:t>
                    </m:r>
                  </m:oMath>
                </a14:m>
                <a:endParaRPr lang="zh-CN" altLang="en-US" sz="5400" b="1" dirty="0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76DEAF0E-8EAC-C75E-22ED-FCEA5CD959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1" name="文本框 1090">
                <a:extLst>
                  <a:ext uri="{FF2B5EF4-FFF2-40B4-BE49-F238E27FC236}">
                    <a16:creationId xmlns:a16="http://schemas.microsoft.com/office/drawing/2014/main" id="{775844B0-DDCE-C689-E1A3-B8F2E84FC2C3}"/>
                  </a:ext>
                </a:extLst>
              </p:cNvPr>
              <p:cNvSpPr txBox="1"/>
              <p:nvPr/>
            </p:nvSpPr>
            <p:spPr>
              <a:xfrm>
                <a:off x="10182225" y="2316215"/>
                <a:ext cx="13221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Garamond" panose="02020404030301010803" pitchFamily="18" charset="0"/>
                  </a:rPr>
                  <a:t>Level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GB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091" name="文本框 1090">
                <a:extLst>
                  <a:ext uri="{FF2B5EF4-FFF2-40B4-BE49-F238E27FC236}">
                    <a16:creationId xmlns:a16="http://schemas.microsoft.com/office/drawing/2014/main" id="{775844B0-DDCE-C689-E1A3-B8F2E84FC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2225" y="2316215"/>
                <a:ext cx="1322103" cy="369332"/>
              </a:xfrm>
              <a:prstGeom prst="rect">
                <a:avLst/>
              </a:prstGeom>
              <a:blipFill>
                <a:blip r:embed="rId4"/>
                <a:stretch>
                  <a:fillRect l="-3687" t="-8197" b="-26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2" name="文本框 1091">
                <a:extLst>
                  <a:ext uri="{FF2B5EF4-FFF2-40B4-BE49-F238E27FC236}">
                    <a16:creationId xmlns:a16="http://schemas.microsoft.com/office/drawing/2014/main" id="{F5CD5031-D579-4FF4-E8C4-2675037FE323}"/>
                  </a:ext>
                </a:extLst>
              </p:cNvPr>
              <p:cNvSpPr txBox="1"/>
              <p:nvPr/>
            </p:nvSpPr>
            <p:spPr>
              <a:xfrm>
                <a:off x="10182224" y="3049038"/>
                <a:ext cx="13221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Garamond" panose="02020404030301010803" pitchFamily="18" charset="0"/>
                  </a:rPr>
                  <a:t>Level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GB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092" name="文本框 1091">
                <a:extLst>
                  <a:ext uri="{FF2B5EF4-FFF2-40B4-BE49-F238E27FC236}">
                    <a16:creationId xmlns:a16="http://schemas.microsoft.com/office/drawing/2014/main" id="{F5CD5031-D579-4FF4-E8C4-2675037FE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2224" y="3049038"/>
                <a:ext cx="1322103" cy="369332"/>
              </a:xfrm>
              <a:prstGeom prst="rect">
                <a:avLst/>
              </a:prstGeom>
              <a:blipFill>
                <a:blip r:embed="rId5"/>
                <a:stretch>
                  <a:fillRect l="-3687" t="-6557" b="-26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3" name="文本框 1092">
                <a:extLst>
                  <a:ext uri="{FF2B5EF4-FFF2-40B4-BE49-F238E27FC236}">
                    <a16:creationId xmlns:a16="http://schemas.microsoft.com/office/drawing/2014/main" id="{DCF98CFA-AC7E-A2E2-577B-6C09E56AE876}"/>
                  </a:ext>
                </a:extLst>
              </p:cNvPr>
              <p:cNvSpPr txBox="1"/>
              <p:nvPr/>
            </p:nvSpPr>
            <p:spPr>
              <a:xfrm>
                <a:off x="10178546" y="3847176"/>
                <a:ext cx="13221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Garamond" panose="02020404030301010803" pitchFamily="18" charset="0"/>
                  </a:rPr>
                  <a:t>Level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093" name="文本框 1092">
                <a:extLst>
                  <a:ext uri="{FF2B5EF4-FFF2-40B4-BE49-F238E27FC236}">
                    <a16:creationId xmlns:a16="http://schemas.microsoft.com/office/drawing/2014/main" id="{DCF98CFA-AC7E-A2E2-577B-6C09E56AE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8546" y="3847176"/>
                <a:ext cx="1322103" cy="369332"/>
              </a:xfrm>
              <a:prstGeom prst="rect">
                <a:avLst/>
              </a:prstGeom>
              <a:blipFill>
                <a:blip r:embed="rId6"/>
                <a:stretch>
                  <a:fillRect l="-4147" t="-6557" b="-26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5" name="文本框 1094">
                <a:extLst>
                  <a:ext uri="{FF2B5EF4-FFF2-40B4-BE49-F238E27FC236}">
                    <a16:creationId xmlns:a16="http://schemas.microsoft.com/office/drawing/2014/main" id="{0FB33DB2-05D5-2068-14DE-8A1710883698}"/>
                  </a:ext>
                </a:extLst>
              </p:cNvPr>
              <p:cNvSpPr txBox="1"/>
              <p:nvPr/>
            </p:nvSpPr>
            <p:spPr>
              <a:xfrm>
                <a:off x="1159500" y="5604728"/>
                <a:ext cx="3060075" cy="83099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Garamond" panose="02020404030301010803" pitchFamily="18" charset="0"/>
                  </a:rPr>
                  <a:t>Step I: Find a vertex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altLang="zh-CN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GB" altLang="zh-CN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400" dirty="0">
                    <a:latin typeface="Garamond" panose="02020404030301010803" pitchFamily="18" charset="0"/>
                  </a:rPr>
                  <a:t> at level </a:t>
                </a:r>
                <a14:m>
                  <m:oMath xmlns:m="http://schemas.openxmlformats.org/officeDocument/2006/math">
                    <m:r>
                      <a:rPr lang="en-GB" altLang="zh-CN" sz="24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GB" altLang="zh-CN" sz="24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(randomly)</a:t>
                </a:r>
              </a:p>
            </p:txBody>
          </p:sp>
        </mc:Choice>
        <mc:Fallback xmlns="">
          <p:sp>
            <p:nvSpPr>
              <p:cNvPr id="1095" name="文本框 1094">
                <a:extLst>
                  <a:ext uri="{FF2B5EF4-FFF2-40B4-BE49-F238E27FC236}">
                    <a16:creationId xmlns:a16="http://schemas.microsoft.com/office/drawing/2014/main" id="{0FB33DB2-05D5-2068-14DE-8A1710883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500" y="5604728"/>
                <a:ext cx="3060075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6" name="文本框 1095">
            <a:extLst>
              <a:ext uri="{FF2B5EF4-FFF2-40B4-BE49-F238E27FC236}">
                <a16:creationId xmlns:a16="http://schemas.microsoft.com/office/drawing/2014/main" id="{B191A55D-E2C7-760C-3DE5-6CF65D88CA24}"/>
              </a:ext>
            </a:extLst>
          </p:cNvPr>
          <p:cNvSpPr txBox="1"/>
          <p:nvPr/>
        </p:nvSpPr>
        <p:spPr>
          <a:xfrm>
            <a:off x="6701956" y="5604728"/>
            <a:ext cx="3737444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Garamond" panose="02020404030301010803" pitchFamily="18" charset="0"/>
              </a:rPr>
              <a:t>Step II: </a:t>
            </a:r>
            <a:r>
              <a:rPr lang="en-GB" altLang="zh-CN" sz="2400" dirty="0">
                <a:latin typeface="Garamond" panose="02020404030301010803" pitchFamily="18" charset="0"/>
              </a:rPr>
              <a:t>Randomly walk down some binary tree!</a:t>
            </a:r>
            <a:endParaRPr lang="en-GB" sz="2400" dirty="0">
              <a:latin typeface="Garamond" panose="02020404030301010803" pitchFamily="18" charset="0"/>
            </a:endParaRPr>
          </a:p>
        </p:txBody>
      </p:sp>
      <p:grpSp>
        <p:nvGrpSpPr>
          <p:cNvPr id="1136" name="组合 1135">
            <a:extLst>
              <a:ext uri="{FF2B5EF4-FFF2-40B4-BE49-F238E27FC236}">
                <a16:creationId xmlns:a16="http://schemas.microsoft.com/office/drawing/2014/main" id="{55B21571-C9B5-9384-6A81-B5B31046168E}"/>
              </a:ext>
            </a:extLst>
          </p:cNvPr>
          <p:cNvGrpSpPr/>
          <p:nvPr/>
        </p:nvGrpSpPr>
        <p:grpSpPr>
          <a:xfrm>
            <a:off x="189785" y="1898135"/>
            <a:ext cx="9457403" cy="3621574"/>
            <a:chOff x="189785" y="1898135"/>
            <a:chExt cx="9457403" cy="3621574"/>
          </a:xfrm>
        </p:grpSpPr>
        <p:cxnSp>
          <p:nvCxnSpPr>
            <p:cNvPr id="6" name="直接箭头连接符 5">
              <a:extLst>
                <a:ext uri="{FF2B5EF4-FFF2-40B4-BE49-F238E27FC236}">
                  <a16:creationId xmlns:a16="http://schemas.microsoft.com/office/drawing/2014/main" id="{2B747301-F0D7-7CEF-7AE9-794D03EA69EE}"/>
                </a:ext>
              </a:extLst>
            </p:cNvPr>
            <p:cNvCxnSpPr/>
            <p:nvPr/>
          </p:nvCxnSpPr>
          <p:spPr>
            <a:xfrm>
              <a:off x="561006" y="2261170"/>
              <a:ext cx="662474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31B6DDE2-3098-AE60-4CFF-EF47284A3CD8}"/>
                    </a:ext>
                  </a:extLst>
                </p:cNvPr>
                <p:cNvSpPr txBox="1"/>
                <p:nvPr/>
              </p:nvSpPr>
              <p:spPr>
                <a:xfrm>
                  <a:off x="189785" y="2076504"/>
                  <a:ext cx="38055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GB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31B6DDE2-3098-AE60-4CFF-EF47284A3C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785" y="2076504"/>
                  <a:ext cx="380552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07C9BDC-C0CF-35BF-D41A-1CF218D51D44}"/>
                </a:ext>
              </a:extLst>
            </p:cNvPr>
            <p:cNvSpPr/>
            <p:nvPr/>
          </p:nvSpPr>
          <p:spPr>
            <a:xfrm>
              <a:off x="1649787" y="2316215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95393B9-5EDA-9F8D-A124-1CEA18571D92}"/>
                </a:ext>
              </a:extLst>
            </p:cNvPr>
            <p:cNvSpPr/>
            <p:nvPr/>
          </p:nvSpPr>
          <p:spPr>
            <a:xfrm>
              <a:off x="1199341" y="3065774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D8E72676-D88F-B2F9-AE01-FD0CBC7836D3}"/>
                </a:ext>
              </a:extLst>
            </p:cNvPr>
            <p:cNvSpPr/>
            <p:nvPr/>
          </p:nvSpPr>
          <p:spPr>
            <a:xfrm>
              <a:off x="2049722" y="3065774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94427237-2B67-FFA2-690D-512E183233A4}"/>
                </a:ext>
              </a:extLst>
            </p:cNvPr>
            <p:cNvSpPr/>
            <p:nvPr/>
          </p:nvSpPr>
          <p:spPr>
            <a:xfrm>
              <a:off x="1948380" y="3880648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66D8D2D5-87F4-2410-27A6-F6BA8042D018}"/>
                </a:ext>
              </a:extLst>
            </p:cNvPr>
            <p:cNvSpPr/>
            <p:nvPr/>
          </p:nvSpPr>
          <p:spPr>
            <a:xfrm>
              <a:off x="942489" y="3880648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2B320DA9-C91E-247F-E4E0-487016C587D3}"/>
                </a:ext>
              </a:extLst>
            </p:cNvPr>
            <p:cNvSpPr/>
            <p:nvPr/>
          </p:nvSpPr>
          <p:spPr>
            <a:xfrm>
              <a:off x="1471329" y="3880648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D0634BEE-08DE-A8B3-FA6E-E25BA5E4608A}"/>
                </a:ext>
              </a:extLst>
            </p:cNvPr>
            <p:cNvSpPr/>
            <p:nvPr/>
          </p:nvSpPr>
          <p:spPr>
            <a:xfrm>
              <a:off x="2425431" y="3880648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50" name="直接箭头连接符 49">
              <a:extLst>
                <a:ext uri="{FF2B5EF4-FFF2-40B4-BE49-F238E27FC236}">
                  <a16:creationId xmlns:a16="http://schemas.microsoft.com/office/drawing/2014/main" id="{805DA0EF-730E-C7FA-6F9B-4DA0C5C00149}"/>
                </a:ext>
              </a:extLst>
            </p:cNvPr>
            <p:cNvCxnSpPr>
              <a:cxnSpLocks/>
              <a:stCxn id="8" idx="6"/>
              <a:endCxn id="60" idx="2"/>
            </p:cNvCxnSpPr>
            <p:nvPr/>
          </p:nvCxnSpPr>
          <p:spPr>
            <a:xfrm>
              <a:off x="1985647" y="2484145"/>
              <a:ext cx="1947517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72830C54-671A-5269-FF06-AD0C49718DAF}"/>
                </a:ext>
              </a:extLst>
            </p:cNvPr>
            <p:cNvCxnSpPr>
              <a:cxnSpLocks/>
              <a:stCxn id="8" idx="4"/>
              <a:endCxn id="9" idx="0"/>
            </p:cNvCxnSpPr>
            <p:nvPr/>
          </p:nvCxnSpPr>
          <p:spPr>
            <a:xfrm flipH="1">
              <a:off x="1367271" y="2652075"/>
              <a:ext cx="450446" cy="413699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>
              <a:extLst>
                <a:ext uri="{FF2B5EF4-FFF2-40B4-BE49-F238E27FC236}">
                  <a16:creationId xmlns:a16="http://schemas.microsoft.com/office/drawing/2014/main" id="{3775F1FC-C95C-2C1C-E4B5-DE4BF575FA7E}"/>
                </a:ext>
              </a:extLst>
            </p:cNvPr>
            <p:cNvCxnSpPr>
              <a:cxnSpLocks/>
              <a:stCxn id="8" idx="4"/>
              <a:endCxn id="23" idx="0"/>
            </p:cNvCxnSpPr>
            <p:nvPr/>
          </p:nvCxnSpPr>
          <p:spPr>
            <a:xfrm>
              <a:off x="1817717" y="2652075"/>
              <a:ext cx="399935" cy="413699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55">
              <a:extLst>
                <a:ext uri="{FF2B5EF4-FFF2-40B4-BE49-F238E27FC236}">
                  <a16:creationId xmlns:a16="http://schemas.microsoft.com/office/drawing/2014/main" id="{8E5BC0A5-9FF0-8023-0CDB-95C456BEFA5C}"/>
                </a:ext>
              </a:extLst>
            </p:cNvPr>
            <p:cNvCxnSpPr>
              <a:cxnSpLocks/>
              <a:stCxn id="9" idx="4"/>
              <a:endCxn id="46" idx="0"/>
            </p:cNvCxnSpPr>
            <p:nvPr/>
          </p:nvCxnSpPr>
          <p:spPr>
            <a:xfrm flipH="1">
              <a:off x="1110419" y="3401634"/>
              <a:ext cx="256852" cy="479014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56">
              <a:extLst>
                <a:ext uri="{FF2B5EF4-FFF2-40B4-BE49-F238E27FC236}">
                  <a16:creationId xmlns:a16="http://schemas.microsoft.com/office/drawing/2014/main" id="{AC388509-63ED-5AE2-249A-3864792230D4}"/>
                </a:ext>
              </a:extLst>
            </p:cNvPr>
            <p:cNvCxnSpPr>
              <a:cxnSpLocks/>
              <a:stCxn id="9" idx="4"/>
              <a:endCxn id="47" idx="0"/>
            </p:cNvCxnSpPr>
            <p:nvPr/>
          </p:nvCxnSpPr>
          <p:spPr>
            <a:xfrm>
              <a:off x="1367271" y="3401634"/>
              <a:ext cx="271988" cy="479014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>
              <a:extLst>
                <a:ext uri="{FF2B5EF4-FFF2-40B4-BE49-F238E27FC236}">
                  <a16:creationId xmlns:a16="http://schemas.microsoft.com/office/drawing/2014/main" id="{810A1141-5C33-3983-455C-537178959E72}"/>
                </a:ext>
              </a:extLst>
            </p:cNvPr>
            <p:cNvCxnSpPr>
              <a:cxnSpLocks/>
              <a:stCxn id="23" idx="4"/>
              <a:endCxn id="24" idx="0"/>
            </p:cNvCxnSpPr>
            <p:nvPr/>
          </p:nvCxnSpPr>
          <p:spPr>
            <a:xfrm flipH="1">
              <a:off x="2116310" y="3401634"/>
              <a:ext cx="101342" cy="479014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箭头连接符 58">
              <a:extLst>
                <a:ext uri="{FF2B5EF4-FFF2-40B4-BE49-F238E27FC236}">
                  <a16:creationId xmlns:a16="http://schemas.microsoft.com/office/drawing/2014/main" id="{E82F6A5A-2397-02C4-B7B2-CB814CE00F1E}"/>
                </a:ext>
              </a:extLst>
            </p:cNvPr>
            <p:cNvCxnSpPr>
              <a:cxnSpLocks/>
              <a:stCxn id="23" idx="4"/>
              <a:endCxn id="49" idx="0"/>
            </p:cNvCxnSpPr>
            <p:nvPr/>
          </p:nvCxnSpPr>
          <p:spPr>
            <a:xfrm>
              <a:off x="2217652" y="3401634"/>
              <a:ext cx="375709" cy="479014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75712438-AC1F-DCCD-ED06-4E4CE150BB03}"/>
                </a:ext>
              </a:extLst>
            </p:cNvPr>
            <p:cNvSpPr/>
            <p:nvPr/>
          </p:nvSpPr>
          <p:spPr>
            <a:xfrm>
              <a:off x="3933164" y="2316215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8B843511-26F5-D393-3545-E5E0C8792671}"/>
                </a:ext>
              </a:extLst>
            </p:cNvPr>
            <p:cNvSpPr/>
            <p:nvPr/>
          </p:nvSpPr>
          <p:spPr>
            <a:xfrm>
              <a:off x="3482718" y="3065774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C040C31E-EF56-129C-E115-30290A1C4CFE}"/>
                </a:ext>
              </a:extLst>
            </p:cNvPr>
            <p:cNvSpPr/>
            <p:nvPr/>
          </p:nvSpPr>
          <p:spPr>
            <a:xfrm>
              <a:off x="4333099" y="3065774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319E03AD-8440-F8F8-2CE5-4F3BDAC2C487}"/>
                </a:ext>
              </a:extLst>
            </p:cNvPr>
            <p:cNvSpPr/>
            <p:nvPr/>
          </p:nvSpPr>
          <p:spPr>
            <a:xfrm>
              <a:off x="4231757" y="3880648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24" name="椭圆 1023">
              <a:extLst>
                <a:ext uri="{FF2B5EF4-FFF2-40B4-BE49-F238E27FC236}">
                  <a16:creationId xmlns:a16="http://schemas.microsoft.com/office/drawing/2014/main" id="{0564F962-32EC-1409-C46F-9FEE51F72A6C}"/>
                </a:ext>
              </a:extLst>
            </p:cNvPr>
            <p:cNvSpPr/>
            <p:nvPr/>
          </p:nvSpPr>
          <p:spPr>
            <a:xfrm>
              <a:off x="3225866" y="3880648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25" name="椭圆 1024">
              <a:extLst>
                <a:ext uri="{FF2B5EF4-FFF2-40B4-BE49-F238E27FC236}">
                  <a16:creationId xmlns:a16="http://schemas.microsoft.com/office/drawing/2014/main" id="{25EBB1C0-BBB8-465D-5952-5E3236A3493B}"/>
                </a:ext>
              </a:extLst>
            </p:cNvPr>
            <p:cNvSpPr/>
            <p:nvPr/>
          </p:nvSpPr>
          <p:spPr>
            <a:xfrm>
              <a:off x="3754706" y="3880648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26" name="椭圆 1025">
              <a:extLst>
                <a:ext uri="{FF2B5EF4-FFF2-40B4-BE49-F238E27FC236}">
                  <a16:creationId xmlns:a16="http://schemas.microsoft.com/office/drawing/2014/main" id="{E11F6D77-320D-C678-3225-2F1E22424D30}"/>
                </a:ext>
              </a:extLst>
            </p:cNvPr>
            <p:cNvSpPr/>
            <p:nvPr/>
          </p:nvSpPr>
          <p:spPr>
            <a:xfrm>
              <a:off x="4708808" y="3880648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027" name="直接箭头连接符 1026">
              <a:extLst>
                <a:ext uri="{FF2B5EF4-FFF2-40B4-BE49-F238E27FC236}">
                  <a16:creationId xmlns:a16="http://schemas.microsoft.com/office/drawing/2014/main" id="{2ABF10CA-A477-D3DC-6BDF-A8DBB1E3EE07}"/>
                </a:ext>
              </a:extLst>
            </p:cNvPr>
            <p:cNvCxnSpPr>
              <a:cxnSpLocks/>
              <a:stCxn id="60" idx="4"/>
              <a:endCxn id="61" idx="0"/>
            </p:cNvCxnSpPr>
            <p:nvPr/>
          </p:nvCxnSpPr>
          <p:spPr>
            <a:xfrm flipH="1">
              <a:off x="3650648" y="2652075"/>
              <a:ext cx="450446" cy="413699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9" name="直接箭头连接符 1028">
              <a:extLst>
                <a:ext uri="{FF2B5EF4-FFF2-40B4-BE49-F238E27FC236}">
                  <a16:creationId xmlns:a16="http://schemas.microsoft.com/office/drawing/2014/main" id="{E45018A6-3BDE-C7E5-D8CB-AA0128F8112D}"/>
                </a:ext>
              </a:extLst>
            </p:cNvPr>
            <p:cNvCxnSpPr>
              <a:cxnSpLocks/>
              <a:stCxn id="60" idx="4"/>
              <a:endCxn id="62" idx="0"/>
            </p:cNvCxnSpPr>
            <p:nvPr/>
          </p:nvCxnSpPr>
          <p:spPr>
            <a:xfrm>
              <a:off x="4101094" y="2652075"/>
              <a:ext cx="399935" cy="413699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0" name="直接箭头连接符 1029">
              <a:extLst>
                <a:ext uri="{FF2B5EF4-FFF2-40B4-BE49-F238E27FC236}">
                  <a16:creationId xmlns:a16="http://schemas.microsoft.com/office/drawing/2014/main" id="{C64E0EAF-0C0C-4000-9F04-2D64F712689B}"/>
                </a:ext>
              </a:extLst>
            </p:cNvPr>
            <p:cNvCxnSpPr>
              <a:cxnSpLocks/>
              <a:stCxn id="61" idx="4"/>
              <a:endCxn id="1024" idx="0"/>
            </p:cNvCxnSpPr>
            <p:nvPr/>
          </p:nvCxnSpPr>
          <p:spPr>
            <a:xfrm flipH="1">
              <a:off x="3393796" y="3401634"/>
              <a:ext cx="256852" cy="479014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1" name="直接箭头连接符 1030">
              <a:extLst>
                <a:ext uri="{FF2B5EF4-FFF2-40B4-BE49-F238E27FC236}">
                  <a16:creationId xmlns:a16="http://schemas.microsoft.com/office/drawing/2014/main" id="{1BFB2881-736C-5823-5400-30EA0ECC8171}"/>
                </a:ext>
              </a:extLst>
            </p:cNvPr>
            <p:cNvCxnSpPr>
              <a:cxnSpLocks/>
              <a:stCxn id="61" idx="4"/>
              <a:endCxn id="1025" idx="0"/>
            </p:cNvCxnSpPr>
            <p:nvPr/>
          </p:nvCxnSpPr>
          <p:spPr>
            <a:xfrm>
              <a:off x="3650648" y="3401634"/>
              <a:ext cx="271988" cy="479014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2" name="直接箭头连接符 1031">
              <a:extLst>
                <a:ext uri="{FF2B5EF4-FFF2-40B4-BE49-F238E27FC236}">
                  <a16:creationId xmlns:a16="http://schemas.microsoft.com/office/drawing/2014/main" id="{C85A2E0F-83E4-60AF-2293-0BFB1792CA27}"/>
                </a:ext>
              </a:extLst>
            </p:cNvPr>
            <p:cNvCxnSpPr>
              <a:cxnSpLocks/>
              <a:stCxn id="62" idx="4"/>
              <a:endCxn id="63" idx="0"/>
            </p:cNvCxnSpPr>
            <p:nvPr/>
          </p:nvCxnSpPr>
          <p:spPr>
            <a:xfrm flipH="1">
              <a:off x="4399687" y="3401634"/>
              <a:ext cx="101342" cy="479014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直接箭头连接符 1032">
              <a:extLst>
                <a:ext uri="{FF2B5EF4-FFF2-40B4-BE49-F238E27FC236}">
                  <a16:creationId xmlns:a16="http://schemas.microsoft.com/office/drawing/2014/main" id="{CE1FB813-6CEF-FCFF-9693-64B143C2AA54}"/>
                </a:ext>
              </a:extLst>
            </p:cNvPr>
            <p:cNvCxnSpPr>
              <a:cxnSpLocks/>
              <a:stCxn id="62" idx="4"/>
              <a:endCxn id="1026" idx="0"/>
            </p:cNvCxnSpPr>
            <p:nvPr/>
          </p:nvCxnSpPr>
          <p:spPr>
            <a:xfrm>
              <a:off x="4501029" y="3401634"/>
              <a:ext cx="375709" cy="479014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椭圆 1033">
              <a:extLst>
                <a:ext uri="{FF2B5EF4-FFF2-40B4-BE49-F238E27FC236}">
                  <a16:creationId xmlns:a16="http://schemas.microsoft.com/office/drawing/2014/main" id="{C328A67D-9D61-B992-5300-DA8638CB8D88}"/>
                </a:ext>
              </a:extLst>
            </p:cNvPr>
            <p:cNvSpPr/>
            <p:nvPr/>
          </p:nvSpPr>
          <p:spPr>
            <a:xfrm>
              <a:off x="6158204" y="2316215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35" name="椭圆 1034">
              <a:extLst>
                <a:ext uri="{FF2B5EF4-FFF2-40B4-BE49-F238E27FC236}">
                  <a16:creationId xmlns:a16="http://schemas.microsoft.com/office/drawing/2014/main" id="{9D9DE6D9-8416-22FC-D4AA-0873FC17689C}"/>
                </a:ext>
              </a:extLst>
            </p:cNvPr>
            <p:cNvSpPr/>
            <p:nvPr/>
          </p:nvSpPr>
          <p:spPr>
            <a:xfrm>
              <a:off x="5707758" y="3065774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36" name="椭圆 1035">
              <a:extLst>
                <a:ext uri="{FF2B5EF4-FFF2-40B4-BE49-F238E27FC236}">
                  <a16:creationId xmlns:a16="http://schemas.microsoft.com/office/drawing/2014/main" id="{9A8F9B83-B4D9-4DC3-34F0-A8AE0B83EC30}"/>
                </a:ext>
              </a:extLst>
            </p:cNvPr>
            <p:cNvSpPr/>
            <p:nvPr/>
          </p:nvSpPr>
          <p:spPr>
            <a:xfrm>
              <a:off x="6558139" y="3065774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37" name="椭圆 1036">
              <a:extLst>
                <a:ext uri="{FF2B5EF4-FFF2-40B4-BE49-F238E27FC236}">
                  <a16:creationId xmlns:a16="http://schemas.microsoft.com/office/drawing/2014/main" id="{201C6EFC-9F02-B190-98BC-BE8E2F1A6E54}"/>
                </a:ext>
              </a:extLst>
            </p:cNvPr>
            <p:cNvSpPr/>
            <p:nvPr/>
          </p:nvSpPr>
          <p:spPr>
            <a:xfrm>
              <a:off x="6456797" y="3880648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38" name="椭圆 1037">
              <a:extLst>
                <a:ext uri="{FF2B5EF4-FFF2-40B4-BE49-F238E27FC236}">
                  <a16:creationId xmlns:a16="http://schemas.microsoft.com/office/drawing/2014/main" id="{AD1ECFFD-1B7B-7832-8E7F-91F0A86AE477}"/>
                </a:ext>
              </a:extLst>
            </p:cNvPr>
            <p:cNvSpPr/>
            <p:nvPr/>
          </p:nvSpPr>
          <p:spPr>
            <a:xfrm>
              <a:off x="5450906" y="3880648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39" name="椭圆 1038">
              <a:extLst>
                <a:ext uri="{FF2B5EF4-FFF2-40B4-BE49-F238E27FC236}">
                  <a16:creationId xmlns:a16="http://schemas.microsoft.com/office/drawing/2014/main" id="{64B25EC2-4F6F-9614-8CFB-3E95D9C40C5E}"/>
                </a:ext>
              </a:extLst>
            </p:cNvPr>
            <p:cNvSpPr/>
            <p:nvPr/>
          </p:nvSpPr>
          <p:spPr>
            <a:xfrm>
              <a:off x="5979746" y="3880648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40" name="椭圆 1039">
              <a:extLst>
                <a:ext uri="{FF2B5EF4-FFF2-40B4-BE49-F238E27FC236}">
                  <a16:creationId xmlns:a16="http://schemas.microsoft.com/office/drawing/2014/main" id="{E63A74A8-31B7-F866-32F7-31B53AA3D991}"/>
                </a:ext>
              </a:extLst>
            </p:cNvPr>
            <p:cNvSpPr/>
            <p:nvPr/>
          </p:nvSpPr>
          <p:spPr>
            <a:xfrm>
              <a:off x="6933848" y="3880648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041" name="直接箭头连接符 1040">
              <a:extLst>
                <a:ext uri="{FF2B5EF4-FFF2-40B4-BE49-F238E27FC236}">
                  <a16:creationId xmlns:a16="http://schemas.microsoft.com/office/drawing/2014/main" id="{528A91CF-738B-CF2F-1747-186695E4BE8A}"/>
                </a:ext>
              </a:extLst>
            </p:cNvPr>
            <p:cNvCxnSpPr>
              <a:cxnSpLocks/>
              <a:stCxn id="1034" idx="4"/>
              <a:endCxn id="1035" idx="0"/>
            </p:cNvCxnSpPr>
            <p:nvPr/>
          </p:nvCxnSpPr>
          <p:spPr>
            <a:xfrm flipH="1">
              <a:off x="5875688" y="2652075"/>
              <a:ext cx="450446" cy="413699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2" name="直接箭头连接符 1041">
              <a:extLst>
                <a:ext uri="{FF2B5EF4-FFF2-40B4-BE49-F238E27FC236}">
                  <a16:creationId xmlns:a16="http://schemas.microsoft.com/office/drawing/2014/main" id="{D6E89B44-C5A1-CEDC-9D84-E5436B79DA0D}"/>
                </a:ext>
              </a:extLst>
            </p:cNvPr>
            <p:cNvCxnSpPr>
              <a:cxnSpLocks/>
              <a:stCxn id="1034" idx="4"/>
              <a:endCxn id="1036" idx="0"/>
            </p:cNvCxnSpPr>
            <p:nvPr/>
          </p:nvCxnSpPr>
          <p:spPr>
            <a:xfrm>
              <a:off x="6326134" y="2652075"/>
              <a:ext cx="399935" cy="413699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3" name="直接箭头连接符 1042">
              <a:extLst>
                <a:ext uri="{FF2B5EF4-FFF2-40B4-BE49-F238E27FC236}">
                  <a16:creationId xmlns:a16="http://schemas.microsoft.com/office/drawing/2014/main" id="{A71790E4-8275-2AF2-DA23-1760C57D2F46}"/>
                </a:ext>
              </a:extLst>
            </p:cNvPr>
            <p:cNvCxnSpPr>
              <a:cxnSpLocks/>
              <a:stCxn id="1035" idx="4"/>
              <a:endCxn id="1038" idx="0"/>
            </p:cNvCxnSpPr>
            <p:nvPr/>
          </p:nvCxnSpPr>
          <p:spPr>
            <a:xfrm flipH="1">
              <a:off x="5618836" y="3401634"/>
              <a:ext cx="256852" cy="479014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4" name="直接箭头连接符 1043">
              <a:extLst>
                <a:ext uri="{FF2B5EF4-FFF2-40B4-BE49-F238E27FC236}">
                  <a16:creationId xmlns:a16="http://schemas.microsoft.com/office/drawing/2014/main" id="{6BCEFBD9-81F7-C97E-3100-087AA078BF6E}"/>
                </a:ext>
              </a:extLst>
            </p:cNvPr>
            <p:cNvCxnSpPr>
              <a:cxnSpLocks/>
              <a:stCxn id="1035" idx="4"/>
              <a:endCxn id="1039" idx="0"/>
            </p:cNvCxnSpPr>
            <p:nvPr/>
          </p:nvCxnSpPr>
          <p:spPr>
            <a:xfrm>
              <a:off x="5875688" y="3401634"/>
              <a:ext cx="271988" cy="479014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5" name="直接箭头连接符 1044">
              <a:extLst>
                <a:ext uri="{FF2B5EF4-FFF2-40B4-BE49-F238E27FC236}">
                  <a16:creationId xmlns:a16="http://schemas.microsoft.com/office/drawing/2014/main" id="{E8DF5F4C-09D8-BCCB-25DF-6ADD90384E10}"/>
                </a:ext>
              </a:extLst>
            </p:cNvPr>
            <p:cNvCxnSpPr>
              <a:cxnSpLocks/>
              <a:stCxn id="1036" idx="4"/>
              <a:endCxn id="1037" idx="0"/>
            </p:cNvCxnSpPr>
            <p:nvPr/>
          </p:nvCxnSpPr>
          <p:spPr>
            <a:xfrm flipH="1">
              <a:off x="6624727" y="3401634"/>
              <a:ext cx="101342" cy="479014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6" name="直接箭头连接符 1045">
              <a:extLst>
                <a:ext uri="{FF2B5EF4-FFF2-40B4-BE49-F238E27FC236}">
                  <a16:creationId xmlns:a16="http://schemas.microsoft.com/office/drawing/2014/main" id="{E12AD3A3-B6CD-C58C-9B7A-04285C5A304A}"/>
                </a:ext>
              </a:extLst>
            </p:cNvPr>
            <p:cNvCxnSpPr>
              <a:cxnSpLocks/>
              <a:stCxn id="1036" idx="4"/>
              <a:endCxn id="1040" idx="0"/>
            </p:cNvCxnSpPr>
            <p:nvPr/>
          </p:nvCxnSpPr>
          <p:spPr>
            <a:xfrm>
              <a:off x="6726069" y="3401634"/>
              <a:ext cx="375709" cy="479014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0" name="直接箭头连接符 1059">
              <a:extLst>
                <a:ext uri="{FF2B5EF4-FFF2-40B4-BE49-F238E27FC236}">
                  <a16:creationId xmlns:a16="http://schemas.microsoft.com/office/drawing/2014/main" id="{382E255B-94E0-D552-EBB6-A2D631B7F908}"/>
                </a:ext>
              </a:extLst>
            </p:cNvPr>
            <p:cNvCxnSpPr>
              <a:cxnSpLocks/>
              <a:stCxn id="60" idx="6"/>
              <a:endCxn id="1034" idx="2"/>
            </p:cNvCxnSpPr>
            <p:nvPr/>
          </p:nvCxnSpPr>
          <p:spPr>
            <a:xfrm>
              <a:off x="4269024" y="2484145"/>
              <a:ext cx="188918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2" name="弧形 1061">
              <a:extLst>
                <a:ext uri="{FF2B5EF4-FFF2-40B4-BE49-F238E27FC236}">
                  <a16:creationId xmlns:a16="http://schemas.microsoft.com/office/drawing/2014/main" id="{FEB58EAB-F68D-36D1-CCEE-73250246E77B}"/>
                </a:ext>
              </a:extLst>
            </p:cNvPr>
            <p:cNvSpPr/>
            <p:nvPr/>
          </p:nvSpPr>
          <p:spPr>
            <a:xfrm flipH="1">
              <a:off x="1492433" y="1904791"/>
              <a:ext cx="5133575" cy="1908265"/>
            </a:xfrm>
            <a:prstGeom prst="arc">
              <a:avLst>
                <a:gd name="adj1" fmla="val 11599038"/>
                <a:gd name="adj2" fmla="val 20771634"/>
              </a:avLst>
            </a:prstGeom>
            <a:ln w="38100">
              <a:solidFill>
                <a:srgbClr val="0070C0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7" name="弧形 1076">
              <a:extLst>
                <a:ext uri="{FF2B5EF4-FFF2-40B4-BE49-F238E27FC236}">
                  <a16:creationId xmlns:a16="http://schemas.microsoft.com/office/drawing/2014/main" id="{37A45753-4919-EA8A-ECC2-AAD0201F11B9}"/>
                </a:ext>
              </a:extLst>
            </p:cNvPr>
            <p:cNvSpPr/>
            <p:nvPr/>
          </p:nvSpPr>
          <p:spPr>
            <a:xfrm flipH="1">
              <a:off x="8335534" y="1898135"/>
              <a:ext cx="702799" cy="485253"/>
            </a:xfrm>
            <a:prstGeom prst="arc">
              <a:avLst>
                <a:gd name="adj1" fmla="val 6524736"/>
                <a:gd name="adj2" fmla="val 3859990"/>
              </a:avLst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8" name="椭圆 1077">
              <a:extLst>
                <a:ext uri="{FF2B5EF4-FFF2-40B4-BE49-F238E27FC236}">
                  <a16:creationId xmlns:a16="http://schemas.microsoft.com/office/drawing/2014/main" id="{40421527-20FE-4237-D579-BFC9F35801F0}"/>
                </a:ext>
              </a:extLst>
            </p:cNvPr>
            <p:cNvSpPr/>
            <p:nvPr/>
          </p:nvSpPr>
          <p:spPr>
            <a:xfrm>
              <a:off x="8535684" y="2325428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79" name="椭圆 1078">
              <a:extLst>
                <a:ext uri="{FF2B5EF4-FFF2-40B4-BE49-F238E27FC236}">
                  <a16:creationId xmlns:a16="http://schemas.microsoft.com/office/drawing/2014/main" id="{552BC247-5375-8323-A663-6AF25AAD6569}"/>
                </a:ext>
              </a:extLst>
            </p:cNvPr>
            <p:cNvSpPr/>
            <p:nvPr/>
          </p:nvSpPr>
          <p:spPr>
            <a:xfrm>
              <a:off x="8085238" y="3074987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80" name="椭圆 1079">
              <a:extLst>
                <a:ext uri="{FF2B5EF4-FFF2-40B4-BE49-F238E27FC236}">
                  <a16:creationId xmlns:a16="http://schemas.microsoft.com/office/drawing/2014/main" id="{14A8B9AF-5ED0-56A2-F62D-A5BD8E483B12}"/>
                </a:ext>
              </a:extLst>
            </p:cNvPr>
            <p:cNvSpPr/>
            <p:nvPr/>
          </p:nvSpPr>
          <p:spPr>
            <a:xfrm>
              <a:off x="8935619" y="3074987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81" name="椭圆 1080">
              <a:extLst>
                <a:ext uri="{FF2B5EF4-FFF2-40B4-BE49-F238E27FC236}">
                  <a16:creationId xmlns:a16="http://schemas.microsoft.com/office/drawing/2014/main" id="{E8C7CE1C-3C28-EFDA-BF06-0FFED1AF578C}"/>
                </a:ext>
              </a:extLst>
            </p:cNvPr>
            <p:cNvSpPr/>
            <p:nvPr/>
          </p:nvSpPr>
          <p:spPr>
            <a:xfrm>
              <a:off x="8834277" y="3889861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82" name="椭圆 1081">
              <a:extLst>
                <a:ext uri="{FF2B5EF4-FFF2-40B4-BE49-F238E27FC236}">
                  <a16:creationId xmlns:a16="http://schemas.microsoft.com/office/drawing/2014/main" id="{E7A980EC-3D60-A140-FB66-DCC6D129B455}"/>
                </a:ext>
              </a:extLst>
            </p:cNvPr>
            <p:cNvSpPr/>
            <p:nvPr/>
          </p:nvSpPr>
          <p:spPr>
            <a:xfrm>
              <a:off x="7828386" y="3889861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83" name="椭圆 1082">
              <a:extLst>
                <a:ext uri="{FF2B5EF4-FFF2-40B4-BE49-F238E27FC236}">
                  <a16:creationId xmlns:a16="http://schemas.microsoft.com/office/drawing/2014/main" id="{499C0753-55D0-3456-AF85-9C9F3EBD3D6F}"/>
                </a:ext>
              </a:extLst>
            </p:cNvPr>
            <p:cNvSpPr/>
            <p:nvPr/>
          </p:nvSpPr>
          <p:spPr>
            <a:xfrm>
              <a:off x="8357226" y="3889861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84" name="椭圆 1083">
              <a:extLst>
                <a:ext uri="{FF2B5EF4-FFF2-40B4-BE49-F238E27FC236}">
                  <a16:creationId xmlns:a16="http://schemas.microsoft.com/office/drawing/2014/main" id="{EB15DB23-CD7F-AF9A-1AEB-63E565A6E3A5}"/>
                </a:ext>
              </a:extLst>
            </p:cNvPr>
            <p:cNvSpPr/>
            <p:nvPr/>
          </p:nvSpPr>
          <p:spPr>
            <a:xfrm>
              <a:off x="9311328" y="3889861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085" name="直接箭头连接符 1084">
              <a:extLst>
                <a:ext uri="{FF2B5EF4-FFF2-40B4-BE49-F238E27FC236}">
                  <a16:creationId xmlns:a16="http://schemas.microsoft.com/office/drawing/2014/main" id="{F1C59647-6961-B422-B680-45C8134D76DB}"/>
                </a:ext>
              </a:extLst>
            </p:cNvPr>
            <p:cNvCxnSpPr>
              <a:cxnSpLocks/>
              <a:stCxn id="1078" idx="4"/>
              <a:endCxn id="1079" idx="0"/>
            </p:cNvCxnSpPr>
            <p:nvPr/>
          </p:nvCxnSpPr>
          <p:spPr>
            <a:xfrm flipH="1">
              <a:off x="8253168" y="2661288"/>
              <a:ext cx="450446" cy="413699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6" name="直接箭头连接符 1085">
              <a:extLst>
                <a:ext uri="{FF2B5EF4-FFF2-40B4-BE49-F238E27FC236}">
                  <a16:creationId xmlns:a16="http://schemas.microsoft.com/office/drawing/2014/main" id="{548FA8F9-7414-F80D-6E0A-73CA14E55212}"/>
                </a:ext>
              </a:extLst>
            </p:cNvPr>
            <p:cNvCxnSpPr>
              <a:cxnSpLocks/>
              <a:stCxn id="1078" idx="4"/>
              <a:endCxn id="1080" idx="0"/>
            </p:cNvCxnSpPr>
            <p:nvPr/>
          </p:nvCxnSpPr>
          <p:spPr>
            <a:xfrm>
              <a:off x="8703614" y="2661288"/>
              <a:ext cx="399935" cy="413699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7" name="直接箭头连接符 1086">
              <a:extLst>
                <a:ext uri="{FF2B5EF4-FFF2-40B4-BE49-F238E27FC236}">
                  <a16:creationId xmlns:a16="http://schemas.microsoft.com/office/drawing/2014/main" id="{40D69AC9-8758-6B03-F654-56EA4148DAF6}"/>
                </a:ext>
              </a:extLst>
            </p:cNvPr>
            <p:cNvCxnSpPr>
              <a:cxnSpLocks/>
              <a:stCxn id="1079" idx="4"/>
              <a:endCxn id="1082" idx="0"/>
            </p:cNvCxnSpPr>
            <p:nvPr/>
          </p:nvCxnSpPr>
          <p:spPr>
            <a:xfrm flipH="1">
              <a:off x="7996316" y="3410847"/>
              <a:ext cx="256852" cy="479014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8" name="直接箭头连接符 1087">
              <a:extLst>
                <a:ext uri="{FF2B5EF4-FFF2-40B4-BE49-F238E27FC236}">
                  <a16:creationId xmlns:a16="http://schemas.microsoft.com/office/drawing/2014/main" id="{E26954D9-488A-CA48-C311-669D89982313}"/>
                </a:ext>
              </a:extLst>
            </p:cNvPr>
            <p:cNvCxnSpPr>
              <a:cxnSpLocks/>
              <a:stCxn id="1079" idx="4"/>
              <a:endCxn id="1083" idx="0"/>
            </p:cNvCxnSpPr>
            <p:nvPr/>
          </p:nvCxnSpPr>
          <p:spPr>
            <a:xfrm>
              <a:off x="8253168" y="3410847"/>
              <a:ext cx="271988" cy="479014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9" name="直接箭头连接符 1088">
              <a:extLst>
                <a:ext uri="{FF2B5EF4-FFF2-40B4-BE49-F238E27FC236}">
                  <a16:creationId xmlns:a16="http://schemas.microsoft.com/office/drawing/2014/main" id="{E9CFDAE3-2ED0-2F8F-AE4B-8E9C6A1CC8BB}"/>
                </a:ext>
              </a:extLst>
            </p:cNvPr>
            <p:cNvCxnSpPr>
              <a:cxnSpLocks/>
              <a:stCxn id="1080" idx="4"/>
              <a:endCxn id="1081" idx="0"/>
            </p:cNvCxnSpPr>
            <p:nvPr/>
          </p:nvCxnSpPr>
          <p:spPr>
            <a:xfrm flipH="1">
              <a:off x="9002207" y="3410847"/>
              <a:ext cx="101342" cy="479014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0" name="直接箭头连接符 1089">
              <a:extLst>
                <a:ext uri="{FF2B5EF4-FFF2-40B4-BE49-F238E27FC236}">
                  <a16:creationId xmlns:a16="http://schemas.microsoft.com/office/drawing/2014/main" id="{79635EF9-7883-17A4-8199-467A6861A652}"/>
                </a:ext>
              </a:extLst>
            </p:cNvPr>
            <p:cNvCxnSpPr>
              <a:cxnSpLocks/>
              <a:stCxn id="1080" idx="4"/>
              <a:endCxn id="1084" idx="0"/>
            </p:cNvCxnSpPr>
            <p:nvPr/>
          </p:nvCxnSpPr>
          <p:spPr>
            <a:xfrm>
              <a:off x="9103549" y="3410847"/>
              <a:ext cx="375709" cy="479014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8" name="椭圆 1097">
              <a:extLst>
                <a:ext uri="{FF2B5EF4-FFF2-40B4-BE49-F238E27FC236}">
                  <a16:creationId xmlns:a16="http://schemas.microsoft.com/office/drawing/2014/main" id="{C3D80099-ABE1-75A9-06EC-E83030D4F2A8}"/>
                </a:ext>
              </a:extLst>
            </p:cNvPr>
            <p:cNvSpPr/>
            <p:nvPr/>
          </p:nvSpPr>
          <p:spPr>
            <a:xfrm>
              <a:off x="5199655" y="4576814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99" name="椭圆 1098">
              <a:extLst>
                <a:ext uri="{FF2B5EF4-FFF2-40B4-BE49-F238E27FC236}">
                  <a16:creationId xmlns:a16="http://schemas.microsoft.com/office/drawing/2014/main" id="{E327E677-F234-FAAE-5C33-C3DDC3A9EE8A}"/>
                </a:ext>
              </a:extLst>
            </p:cNvPr>
            <p:cNvSpPr/>
            <p:nvPr/>
          </p:nvSpPr>
          <p:spPr>
            <a:xfrm>
              <a:off x="5661846" y="4576814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00" name="椭圆 1099">
              <a:extLst>
                <a:ext uri="{FF2B5EF4-FFF2-40B4-BE49-F238E27FC236}">
                  <a16:creationId xmlns:a16="http://schemas.microsoft.com/office/drawing/2014/main" id="{F637EC32-92E9-7780-0996-3D0E52B1DEA6}"/>
                </a:ext>
              </a:extLst>
            </p:cNvPr>
            <p:cNvSpPr/>
            <p:nvPr/>
          </p:nvSpPr>
          <p:spPr>
            <a:xfrm>
              <a:off x="4863336" y="5183849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01" name="椭圆 1100">
              <a:extLst>
                <a:ext uri="{FF2B5EF4-FFF2-40B4-BE49-F238E27FC236}">
                  <a16:creationId xmlns:a16="http://schemas.microsoft.com/office/drawing/2014/main" id="{36FC8C11-7303-9D12-6AEE-33C3D818D0CB}"/>
                </a:ext>
              </a:extLst>
            </p:cNvPr>
            <p:cNvSpPr/>
            <p:nvPr/>
          </p:nvSpPr>
          <p:spPr>
            <a:xfrm>
              <a:off x="5387532" y="5183849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02" name="椭圆 1101">
              <a:extLst>
                <a:ext uri="{FF2B5EF4-FFF2-40B4-BE49-F238E27FC236}">
                  <a16:creationId xmlns:a16="http://schemas.microsoft.com/office/drawing/2014/main" id="{8251704A-76D9-5CA0-A6C3-5FE5C87CD15C}"/>
                </a:ext>
              </a:extLst>
            </p:cNvPr>
            <p:cNvSpPr/>
            <p:nvPr/>
          </p:nvSpPr>
          <p:spPr>
            <a:xfrm>
              <a:off x="6257536" y="5183849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03" name="椭圆 1102">
              <a:extLst>
                <a:ext uri="{FF2B5EF4-FFF2-40B4-BE49-F238E27FC236}">
                  <a16:creationId xmlns:a16="http://schemas.microsoft.com/office/drawing/2014/main" id="{AA63D55B-1176-EFEE-480F-AD7C7C318E22}"/>
                </a:ext>
              </a:extLst>
            </p:cNvPr>
            <p:cNvSpPr/>
            <p:nvPr/>
          </p:nvSpPr>
          <p:spPr>
            <a:xfrm>
              <a:off x="7492526" y="4604497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04" name="椭圆 1103">
              <a:extLst>
                <a:ext uri="{FF2B5EF4-FFF2-40B4-BE49-F238E27FC236}">
                  <a16:creationId xmlns:a16="http://schemas.microsoft.com/office/drawing/2014/main" id="{1E53E3C4-63BD-CE5D-CDFE-FAE44FBE0BE9}"/>
                </a:ext>
              </a:extLst>
            </p:cNvPr>
            <p:cNvSpPr/>
            <p:nvPr/>
          </p:nvSpPr>
          <p:spPr>
            <a:xfrm>
              <a:off x="8106704" y="4576814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105" name="直接箭头连接符 1104">
              <a:extLst>
                <a:ext uri="{FF2B5EF4-FFF2-40B4-BE49-F238E27FC236}">
                  <a16:creationId xmlns:a16="http://schemas.microsoft.com/office/drawing/2014/main" id="{7BD70CFD-3878-4639-4584-A6AF2D01053E}"/>
                </a:ext>
              </a:extLst>
            </p:cNvPr>
            <p:cNvCxnSpPr>
              <a:cxnSpLocks/>
              <a:stCxn id="1038" idx="4"/>
              <a:endCxn id="1098" idx="0"/>
            </p:cNvCxnSpPr>
            <p:nvPr/>
          </p:nvCxnSpPr>
          <p:spPr>
            <a:xfrm flipH="1">
              <a:off x="5367585" y="4216508"/>
              <a:ext cx="251251" cy="360306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8" name="直接箭头连接符 1107">
              <a:extLst>
                <a:ext uri="{FF2B5EF4-FFF2-40B4-BE49-F238E27FC236}">
                  <a16:creationId xmlns:a16="http://schemas.microsoft.com/office/drawing/2014/main" id="{CDDC4D69-3ABF-39C5-A91E-181263381680}"/>
                </a:ext>
              </a:extLst>
            </p:cNvPr>
            <p:cNvCxnSpPr>
              <a:cxnSpLocks/>
              <a:stCxn id="1038" idx="4"/>
              <a:endCxn id="1099" idx="0"/>
            </p:cNvCxnSpPr>
            <p:nvPr/>
          </p:nvCxnSpPr>
          <p:spPr>
            <a:xfrm>
              <a:off x="5618836" y="4216508"/>
              <a:ext cx="210940" cy="360306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3" name="椭圆 1112">
              <a:extLst>
                <a:ext uri="{FF2B5EF4-FFF2-40B4-BE49-F238E27FC236}">
                  <a16:creationId xmlns:a16="http://schemas.microsoft.com/office/drawing/2014/main" id="{001BF545-7FB6-F25A-5792-B6AF653A63ED}"/>
                </a:ext>
              </a:extLst>
            </p:cNvPr>
            <p:cNvSpPr/>
            <p:nvPr/>
          </p:nvSpPr>
          <p:spPr>
            <a:xfrm>
              <a:off x="5822534" y="5183849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114" name="直接箭头连接符 1113">
              <a:extLst>
                <a:ext uri="{FF2B5EF4-FFF2-40B4-BE49-F238E27FC236}">
                  <a16:creationId xmlns:a16="http://schemas.microsoft.com/office/drawing/2014/main" id="{F6203284-0545-CDE3-FA13-81F688CF2B2D}"/>
                </a:ext>
              </a:extLst>
            </p:cNvPr>
            <p:cNvCxnSpPr>
              <a:cxnSpLocks/>
              <a:stCxn id="1098" idx="4"/>
              <a:endCxn id="1100" idx="0"/>
            </p:cNvCxnSpPr>
            <p:nvPr/>
          </p:nvCxnSpPr>
          <p:spPr>
            <a:xfrm flipH="1">
              <a:off x="5031266" y="4912674"/>
              <a:ext cx="336319" cy="271175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7" name="直接箭头连接符 1116">
              <a:extLst>
                <a:ext uri="{FF2B5EF4-FFF2-40B4-BE49-F238E27FC236}">
                  <a16:creationId xmlns:a16="http://schemas.microsoft.com/office/drawing/2014/main" id="{1C5F8CEE-FBF1-8308-10C9-7FDD395561E1}"/>
                </a:ext>
              </a:extLst>
            </p:cNvPr>
            <p:cNvCxnSpPr>
              <a:cxnSpLocks/>
              <a:stCxn id="1098" idx="4"/>
              <a:endCxn id="1101" idx="0"/>
            </p:cNvCxnSpPr>
            <p:nvPr/>
          </p:nvCxnSpPr>
          <p:spPr>
            <a:xfrm>
              <a:off x="5367585" y="4912674"/>
              <a:ext cx="187877" cy="271175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0" name="直接箭头连接符 1119">
              <a:extLst>
                <a:ext uri="{FF2B5EF4-FFF2-40B4-BE49-F238E27FC236}">
                  <a16:creationId xmlns:a16="http://schemas.microsoft.com/office/drawing/2014/main" id="{A4B3DDFD-1C0F-14EF-1D64-B0A1EE7DC0CD}"/>
                </a:ext>
              </a:extLst>
            </p:cNvPr>
            <p:cNvCxnSpPr>
              <a:cxnSpLocks/>
              <a:stCxn id="1099" idx="4"/>
              <a:endCxn id="1113" idx="0"/>
            </p:cNvCxnSpPr>
            <p:nvPr/>
          </p:nvCxnSpPr>
          <p:spPr>
            <a:xfrm>
              <a:off x="5829776" y="4912674"/>
              <a:ext cx="160688" cy="271175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3" name="直接箭头连接符 1122">
              <a:extLst>
                <a:ext uri="{FF2B5EF4-FFF2-40B4-BE49-F238E27FC236}">
                  <a16:creationId xmlns:a16="http://schemas.microsoft.com/office/drawing/2014/main" id="{E9BE1FC8-7788-7164-A823-CD680F6E50F0}"/>
                </a:ext>
              </a:extLst>
            </p:cNvPr>
            <p:cNvCxnSpPr>
              <a:cxnSpLocks/>
              <a:stCxn id="1099" idx="4"/>
              <a:endCxn id="1102" idx="1"/>
            </p:cNvCxnSpPr>
            <p:nvPr/>
          </p:nvCxnSpPr>
          <p:spPr>
            <a:xfrm>
              <a:off x="5829776" y="4912674"/>
              <a:ext cx="476946" cy="320361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6" name="直接箭头连接符 1125">
              <a:extLst>
                <a:ext uri="{FF2B5EF4-FFF2-40B4-BE49-F238E27FC236}">
                  <a16:creationId xmlns:a16="http://schemas.microsoft.com/office/drawing/2014/main" id="{B5E39421-0885-F676-23D5-DEEB81533C8D}"/>
                </a:ext>
              </a:extLst>
            </p:cNvPr>
            <p:cNvCxnSpPr>
              <a:cxnSpLocks/>
              <a:stCxn id="1082" idx="4"/>
              <a:endCxn id="1103" idx="0"/>
            </p:cNvCxnSpPr>
            <p:nvPr/>
          </p:nvCxnSpPr>
          <p:spPr>
            <a:xfrm flipH="1">
              <a:off x="7660456" y="4225721"/>
              <a:ext cx="335860" cy="378776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9" name="直接箭头连接符 1128">
              <a:extLst>
                <a:ext uri="{FF2B5EF4-FFF2-40B4-BE49-F238E27FC236}">
                  <a16:creationId xmlns:a16="http://schemas.microsoft.com/office/drawing/2014/main" id="{67D4986D-5381-B9E6-400D-7E04073464AA}"/>
                </a:ext>
              </a:extLst>
            </p:cNvPr>
            <p:cNvCxnSpPr>
              <a:cxnSpLocks/>
              <a:stCxn id="1082" idx="4"/>
              <a:endCxn id="1104" idx="0"/>
            </p:cNvCxnSpPr>
            <p:nvPr/>
          </p:nvCxnSpPr>
          <p:spPr>
            <a:xfrm>
              <a:off x="7996316" y="4225721"/>
              <a:ext cx="278318" cy="351093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34" name="文本框 1133">
                <a:extLst>
                  <a:ext uri="{FF2B5EF4-FFF2-40B4-BE49-F238E27FC236}">
                    <a16:creationId xmlns:a16="http://schemas.microsoft.com/office/drawing/2014/main" id="{631A071F-2CD5-8CD4-CCAA-5AA3AB4F786C}"/>
                  </a:ext>
                </a:extLst>
              </p:cNvPr>
              <p:cNvSpPr txBox="1"/>
              <p:nvPr/>
            </p:nvSpPr>
            <p:spPr>
              <a:xfrm>
                <a:off x="10178546" y="4543342"/>
                <a:ext cx="13221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Garamond" panose="02020404030301010803" pitchFamily="18" charset="0"/>
                  </a:rPr>
                  <a:t>Level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GB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134" name="文本框 1133">
                <a:extLst>
                  <a:ext uri="{FF2B5EF4-FFF2-40B4-BE49-F238E27FC236}">
                    <a16:creationId xmlns:a16="http://schemas.microsoft.com/office/drawing/2014/main" id="{631A071F-2CD5-8CD4-CCAA-5AA3AB4F7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8546" y="4543342"/>
                <a:ext cx="1322103" cy="369332"/>
              </a:xfrm>
              <a:prstGeom prst="rect">
                <a:avLst/>
              </a:prstGeom>
              <a:blipFill>
                <a:blip r:embed="rId9"/>
                <a:stretch>
                  <a:fillRect l="-4147" t="-6557" b="-26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5" name="文本框 1134">
                <a:extLst>
                  <a:ext uri="{FF2B5EF4-FFF2-40B4-BE49-F238E27FC236}">
                    <a16:creationId xmlns:a16="http://schemas.microsoft.com/office/drawing/2014/main" id="{28B4E5DD-5AD3-C1C4-66C4-4C9A16F84BFB}"/>
                  </a:ext>
                </a:extLst>
              </p:cNvPr>
              <p:cNvSpPr txBox="1"/>
              <p:nvPr/>
            </p:nvSpPr>
            <p:spPr>
              <a:xfrm>
                <a:off x="10178545" y="5183849"/>
                <a:ext cx="13221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Garamond" panose="02020404030301010803" pitchFamily="18" charset="0"/>
                  </a:rPr>
                  <a:t>Level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GB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135" name="文本框 1134">
                <a:extLst>
                  <a:ext uri="{FF2B5EF4-FFF2-40B4-BE49-F238E27FC236}">
                    <a16:creationId xmlns:a16="http://schemas.microsoft.com/office/drawing/2014/main" id="{28B4E5DD-5AD3-C1C4-66C4-4C9A16F84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8545" y="5183849"/>
                <a:ext cx="1322103" cy="369332"/>
              </a:xfrm>
              <a:prstGeom prst="rect">
                <a:avLst/>
              </a:prstGeom>
              <a:blipFill>
                <a:blip r:embed="rId10"/>
                <a:stretch>
                  <a:fillRect l="-4147" t="-6557" b="-26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4" name="椭圆 1093">
                <a:extLst>
                  <a:ext uri="{FF2B5EF4-FFF2-40B4-BE49-F238E27FC236}">
                    <a16:creationId xmlns:a16="http://schemas.microsoft.com/office/drawing/2014/main" id="{F5BD19BF-9994-8C78-30D8-F9BB237F38B2}"/>
                  </a:ext>
                </a:extLst>
              </p:cNvPr>
              <p:cNvSpPr/>
              <p:nvPr/>
            </p:nvSpPr>
            <p:spPr>
              <a:xfrm>
                <a:off x="5447620" y="3880648"/>
                <a:ext cx="335860" cy="335860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94" name="椭圆 1093">
                <a:extLst>
                  <a:ext uri="{FF2B5EF4-FFF2-40B4-BE49-F238E27FC236}">
                    <a16:creationId xmlns:a16="http://schemas.microsoft.com/office/drawing/2014/main" id="{F5BD19BF-9994-8C78-30D8-F9BB237F38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7620" y="3880648"/>
                <a:ext cx="335860" cy="33586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37" name="表格 1136">
            <a:extLst>
              <a:ext uri="{FF2B5EF4-FFF2-40B4-BE49-F238E27FC236}">
                <a16:creationId xmlns:a16="http://schemas.microsoft.com/office/drawing/2014/main" id="{DFCAA6E6-4D84-6B7E-A486-6034BA07C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103577"/>
              </p:ext>
            </p:extLst>
          </p:nvPr>
        </p:nvGraphicFramePr>
        <p:xfrm>
          <a:off x="0" y="0"/>
          <a:ext cx="590233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3">
                  <a:extLst>
                    <a:ext uri="{9D8B030D-6E8A-4147-A177-3AD203B41FA5}">
                      <a16:colId xmlns:a16="http://schemas.microsoft.com/office/drawing/2014/main" val="2724871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0502325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5523798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9535160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77962301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19891558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450874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90379533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0562840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93853311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6504925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06441342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74195476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8953977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4269489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80688779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3898539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4614926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7907978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0099391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7337411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2894903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193163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22235458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5180170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158433886"/>
                    </a:ext>
                  </a:extLst>
                </a:gridCol>
              </a:tblGrid>
              <a:tr h="1521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625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535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-0.00347 L -0.00391 -0.00324 C -0.00482 0.00023 -0.0056 0.0044 -0.00638 0.0081 C -0.00808 0.0162 -0.01016 0.02384 -0.01172 0.03194 C -0.01224 0.03472 -0.01276 0.03703 -0.01328 0.03981 C -0.01354 0.04213 -0.01354 0.04444 -0.01407 0.04653 C -0.01485 0.05116 -0.01615 0.05532 -0.01706 0.05995 C -0.01771 0.06273 -0.01797 0.06597 -0.01862 0.06898 C -0.02006 0.07616 -0.02318 0.09028 -0.02318 0.09051 C -0.02357 0.09375 -0.02448 0.10278 -0.02448 0.10602 C -0.02448 0.1081 -0.02253 0.11875 -0.0224 0.11921 C -0.02032 0.13125 -0.02214 0.12546 -0.01862 0.13379 C -0.01576 0.14838 -0.01849 0.13518 -0.01407 0.15231 C -0.01341 0.15463 -0.01302 0.15694 -0.0125 0.15879 C -0.01172 0.16157 -0.01081 0.16412 -0.01016 0.1669 C -0.0056 0.18796 -0.01146 0.16597 -0.00716 0.18264 C -0.00586 0.18819 -0.00638 0.1868 -0.00482 0.18958 L -0.00482 0.18981 " pathEditMode="relative" rAng="0" ptsTypes="AAAAAAAAAAAAAAAAAA">
                                      <p:cBhvr>
                                        <p:cTn id="49" dur="2000" fill="hold"/>
                                        <p:tgtEl>
                                          <p:spTgt spid="10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" y="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1" grpId="0"/>
      <p:bldP spid="1092" grpId="0"/>
      <p:bldP spid="1093" grpId="0"/>
      <p:bldP spid="1095" grpId="0" animBg="1"/>
      <p:bldP spid="1096" grpId="0" animBg="1"/>
      <p:bldP spid="1134" grpId="0"/>
      <p:bldP spid="1135" grpId="0"/>
      <p:bldP spid="1094" grpId="0" animBg="1"/>
      <p:bldP spid="109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FA52B-7E7F-BE85-FFFB-5E584F9B0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文本框 1123">
            <a:extLst>
              <a:ext uri="{FF2B5EF4-FFF2-40B4-BE49-F238E27FC236}">
                <a16:creationId xmlns:a16="http://schemas.microsoft.com/office/drawing/2014/main" id="{A8CC66AE-B3EB-596E-241F-D111CC6B7C2A}"/>
              </a:ext>
            </a:extLst>
          </p:cNvPr>
          <p:cNvSpPr txBox="1"/>
          <p:nvPr/>
        </p:nvSpPr>
        <p:spPr>
          <a:xfrm>
            <a:off x="6701956" y="5604728"/>
            <a:ext cx="3737444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Garamond" panose="02020404030301010803" pitchFamily="18" charset="0"/>
              </a:rPr>
              <a:t>Step II: </a:t>
            </a:r>
            <a:r>
              <a:rPr lang="en-GB" altLang="zh-CN" sz="2400" dirty="0">
                <a:latin typeface="Garamond" panose="02020404030301010803" pitchFamily="18" charset="0"/>
              </a:rPr>
              <a:t>Randomly walk down some binary tree!</a:t>
            </a:r>
            <a:endParaRPr lang="en-GB" sz="2400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6522F0FA-9C77-CB0F-AE1D-DAE71B7F122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>
                <a:normAutofit/>
              </a:bodyPr>
              <a:lstStyle/>
              <a:p>
                <a:pPr algn="ctr"/>
                <a:r>
                  <a:rPr lang="en-GB" altLang="zh-CN" sz="5400" b="1" dirty="0">
                    <a:latin typeface="Garamond" panose="02020404030301010803" pitchFamily="18" charset="0"/>
                    <a:cs typeface="Arial" panose="020B0604020202020204" pitchFamily="34" charset="0"/>
                  </a:rPr>
                  <a:t>Nephew </a:t>
                </a:r>
                <a14:m>
                  <m:oMath xmlns:m="http://schemas.openxmlformats.org/officeDocument/2006/math">
                    <m:r>
                      <a:rPr lang="en-GB" altLang="zh-CN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GB" altLang="zh-CN" sz="54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𝐓𝐅𝐙𝐏𝐏</m:t>
                    </m:r>
                  </m:oMath>
                </a14:m>
                <a:endParaRPr lang="zh-CN" altLang="en-US" sz="5400" b="1" dirty="0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6522F0FA-9C77-CB0F-AE1D-DAE71B7F12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7" name="组合 1126">
            <a:extLst>
              <a:ext uri="{FF2B5EF4-FFF2-40B4-BE49-F238E27FC236}">
                <a16:creationId xmlns:a16="http://schemas.microsoft.com/office/drawing/2014/main" id="{5A59C54B-14D4-4E3A-0A16-74952F42659F}"/>
              </a:ext>
            </a:extLst>
          </p:cNvPr>
          <p:cNvGrpSpPr/>
          <p:nvPr/>
        </p:nvGrpSpPr>
        <p:grpSpPr>
          <a:xfrm>
            <a:off x="275062" y="2188058"/>
            <a:ext cx="1039530" cy="1293543"/>
            <a:chOff x="275062" y="2188058"/>
            <a:chExt cx="1039530" cy="1293543"/>
          </a:xfrm>
        </p:grpSpPr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8323BE04-4A3D-A38F-9E6C-38E7A7A05B39}"/>
                </a:ext>
              </a:extLst>
            </p:cNvPr>
            <p:cNvCxnSpPr/>
            <p:nvPr/>
          </p:nvCxnSpPr>
          <p:spPr>
            <a:xfrm>
              <a:off x="652118" y="2372724"/>
              <a:ext cx="662474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299D2EA4-3FBA-DECB-BD7C-735DD5AF4E39}"/>
                    </a:ext>
                  </a:extLst>
                </p:cNvPr>
                <p:cNvSpPr txBox="1"/>
                <p:nvPr/>
              </p:nvSpPr>
              <p:spPr>
                <a:xfrm>
                  <a:off x="280897" y="2188058"/>
                  <a:ext cx="38055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GB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299D2EA4-3FBA-DECB-BD7C-735DD5AF4E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897" y="2188058"/>
                  <a:ext cx="380552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8A1913F4-4845-96DF-6CAF-7896FEC4810A}"/>
                </a:ext>
              </a:extLst>
            </p:cNvPr>
            <p:cNvCxnSpPr/>
            <p:nvPr/>
          </p:nvCxnSpPr>
          <p:spPr>
            <a:xfrm>
              <a:off x="652118" y="2823703"/>
              <a:ext cx="66247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881D0446-B54F-33A9-C6C7-BA7628189A6F}"/>
                    </a:ext>
                  </a:extLst>
                </p:cNvPr>
                <p:cNvSpPr txBox="1"/>
                <p:nvPr/>
              </p:nvSpPr>
              <p:spPr>
                <a:xfrm>
                  <a:off x="275062" y="2598213"/>
                  <a:ext cx="3922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881D0446-B54F-33A9-C6C7-BA7628189A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062" y="2598213"/>
                  <a:ext cx="392222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6F24C21B-4FF5-33B1-4ABC-A012359C3046}"/>
                    </a:ext>
                  </a:extLst>
                </p:cNvPr>
                <p:cNvSpPr txBox="1"/>
                <p:nvPr/>
              </p:nvSpPr>
              <p:spPr>
                <a:xfrm>
                  <a:off x="303243" y="3112269"/>
                  <a:ext cx="33586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oMath>
                    </m:oMathPara>
                  </a14:m>
                  <a:endParaRPr lang="en-GB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6F24C21B-4FF5-33B1-4ABC-A012359C30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243" y="3112269"/>
                  <a:ext cx="335860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CCA6F61A-40C5-8B2A-C9DD-B2F18158ACC7}"/>
                </a:ext>
              </a:extLst>
            </p:cNvPr>
            <p:cNvCxnSpPr/>
            <p:nvPr/>
          </p:nvCxnSpPr>
          <p:spPr>
            <a:xfrm>
              <a:off x="652118" y="3296935"/>
              <a:ext cx="662474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74" name="文本框 1073">
                <a:extLst>
                  <a:ext uri="{FF2B5EF4-FFF2-40B4-BE49-F238E27FC236}">
                    <a16:creationId xmlns:a16="http://schemas.microsoft.com/office/drawing/2014/main" id="{2D3C155A-CD00-0F78-C8A4-7128566E4A68}"/>
                  </a:ext>
                </a:extLst>
              </p:cNvPr>
              <p:cNvSpPr txBox="1"/>
              <p:nvPr/>
            </p:nvSpPr>
            <p:spPr>
              <a:xfrm>
                <a:off x="2067260" y="2165455"/>
                <a:ext cx="2438400" cy="81464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2000" b="1" u="sng" dirty="0">
                    <a:latin typeface="Garamond" panose="02020404030301010803" pitchFamily="18" charset="0"/>
                  </a:rPr>
                  <a:t>Definition: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)≔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GB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074" name="文本框 1073">
                <a:extLst>
                  <a:ext uri="{FF2B5EF4-FFF2-40B4-BE49-F238E27FC236}">
                    <a16:creationId xmlns:a16="http://schemas.microsoft.com/office/drawing/2014/main" id="{2D3C155A-CD00-0F78-C8A4-7128566E4A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260" y="2165455"/>
                <a:ext cx="2438400" cy="81464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08" name="直接箭头连接符 1107">
            <a:extLst>
              <a:ext uri="{FF2B5EF4-FFF2-40B4-BE49-F238E27FC236}">
                <a16:creationId xmlns:a16="http://schemas.microsoft.com/office/drawing/2014/main" id="{4149074C-4D87-7DB5-0498-E1F9F8C4B57A}"/>
              </a:ext>
            </a:extLst>
          </p:cNvPr>
          <p:cNvCxnSpPr>
            <a:cxnSpLocks/>
            <a:stCxn id="1075" idx="4"/>
            <a:endCxn id="1098" idx="0"/>
          </p:cNvCxnSpPr>
          <p:nvPr/>
        </p:nvCxnSpPr>
        <p:spPr>
          <a:xfrm>
            <a:off x="2316645" y="3768380"/>
            <a:ext cx="1684190" cy="535309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0" name="组合 1129">
            <a:extLst>
              <a:ext uri="{FF2B5EF4-FFF2-40B4-BE49-F238E27FC236}">
                <a16:creationId xmlns:a16="http://schemas.microsoft.com/office/drawing/2014/main" id="{7BA136D0-29DD-4A21-AE35-2E4A094379EC}"/>
              </a:ext>
            </a:extLst>
          </p:cNvPr>
          <p:cNvGrpSpPr/>
          <p:nvPr/>
        </p:nvGrpSpPr>
        <p:grpSpPr>
          <a:xfrm>
            <a:off x="2148715" y="3427405"/>
            <a:ext cx="2020050" cy="1212144"/>
            <a:chOff x="2148715" y="3427405"/>
            <a:chExt cx="2020050" cy="12121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5" name="椭圆 1074">
                  <a:extLst>
                    <a:ext uri="{FF2B5EF4-FFF2-40B4-BE49-F238E27FC236}">
                      <a16:creationId xmlns:a16="http://schemas.microsoft.com/office/drawing/2014/main" id="{2D4C1BDB-072E-5794-9B39-9A6207E02BBF}"/>
                    </a:ext>
                  </a:extLst>
                </p:cNvPr>
                <p:cNvSpPr/>
                <p:nvPr/>
              </p:nvSpPr>
              <p:spPr>
                <a:xfrm>
                  <a:off x="2148715" y="3432520"/>
                  <a:ext cx="335860" cy="335860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75" name="椭圆 1074">
                  <a:extLst>
                    <a:ext uri="{FF2B5EF4-FFF2-40B4-BE49-F238E27FC236}">
                      <a16:creationId xmlns:a16="http://schemas.microsoft.com/office/drawing/2014/main" id="{2D4C1BDB-072E-5794-9B39-9A6207E02B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8715" y="3432520"/>
                  <a:ext cx="335860" cy="33586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76" name="椭圆 1075">
              <a:extLst>
                <a:ext uri="{FF2B5EF4-FFF2-40B4-BE49-F238E27FC236}">
                  <a16:creationId xmlns:a16="http://schemas.microsoft.com/office/drawing/2014/main" id="{1E913E03-767B-9C82-B269-13078A341EA4}"/>
                </a:ext>
              </a:extLst>
            </p:cNvPr>
            <p:cNvSpPr/>
            <p:nvPr/>
          </p:nvSpPr>
          <p:spPr>
            <a:xfrm>
              <a:off x="2521225" y="4303689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97" name="椭圆 1096">
              <a:extLst>
                <a:ext uri="{FF2B5EF4-FFF2-40B4-BE49-F238E27FC236}">
                  <a16:creationId xmlns:a16="http://schemas.microsoft.com/office/drawing/2014/main" id="{0F343B5B-E660-AB35-8C4E-534952E00318}"/>
                </a:ext>
              </a:extLst>
            </p:cNvPr>
            <p:cNvSpPr/>
            <p:nvPr/>
          </p:nvSpPr>
          <p:spPr>
            <a:xfrm>
              <a:off x="3352385" y="3427405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98" name="椭圆 1097">
              <a:extLst>
                <a:ext uri="{FF2B5EF4-FFF2-40B4-BE49-F238E27FC236}">
                  <a16:creationId xmlns:a16="http://schemas.microsoft.com/office/drawing/2014/main" id="{9014E8E1-3596-A1C9-41CC-9887DAF7DE25}"/>
                </a:ext>
              </a:extLst>
            </p:cNvPr>
            <p:cNvSpPr/>
            <p:nvPr/>
          </p:nvSpPr>
          <p:spPr>
            <a:xfrm>
              <a:off x="3832905" y="4303689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099" name="直接箭头连接符 1098">
              <a:extLst>
                <a:ext uri="{FF2B5EF4-FFF2-40B4-BE49-F238E27FC236}">
                  <a16:creationId xmlns:a16="http://schemas.microsoft.com/office/drawing/2014/main" id="{6121FE2C-EC8C-3EB6-BFEB-19535DF3BAB7}"/>
                </a:ext>
              </a:extLst>
            </p:cNvPr>
            <p:cNvCxnSpPr>
              <a:cxnSpLocks/>
              <a:stCxn id="1075" idx="4"/>
              <a:endCxn id="1076" idx="0"/>
            </p:cNvCxnSpPr>
            <p:nvPr/>
          </p:nvCxnSpPr>
          <p:spPr>
            <a:xfrm>
              <a:off x="2316645" y="3768380"/>
              <a:ext cx="372510" cy="535309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2" name="直接箭头连接符 1101">
              <a:extLst>
                <a:ext uri="{FF2B5EF4-FFF2-40B4-BE49-F238E27FC236}">
                  <a16:creationId xmlns:a16="http://schemas.microsoft.com/office/drawing/2014/main" id="{4DDDD2AC-8CDC-7B8F-8320-7F5A59BD4178}"/>
                </a:ext>
              </a:extLst>
            </p:cNvPr>
            <p:cNvCxnSpPr>
              <a:cxnSpLocks/>
              <a:stCxn id="1076" idx="0"/>
              <a:endCxn id="1097" idx="4"/>
            </p:cNvCxnSpPr>
            <p:nvPr/>
          </p:nvCxnSpPr>
          <p:spPr>
            <a:xfrm flipV="1">
              <a:off x="2689155" y="3763265"/>
              <a:ext cx="831160" cy="540424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5" name="直接箭头连接符 1104">
              <a:extLst>
                <a:ext uri="{FF2B5EF4-FFF2-40B4-BE49-F238E27FC236}">
                  <a16:creationId xmlns:a16="http://schemas.microsoft.com/office/drawing/2014/main" id="{8981DB81-BD00-68EE-CCF3-25402F2C54EB}"/>
                </a:ext>
              </a:extLst>
            </p:cNvPr>
            <p:cNvCxnSpPr>
              <a:cxnSpLocks/>
              <a:stCxn id="1097" idx="4"/>
              <a:endCxn id="1098" idx="0"/>
            </p:cNvCxnSpPr>
            <p:nvPr/>
          </p:nvCxnSpPr>
          <p:spPr>
            <a:xfrm>
              <a:off x="3520315" y="3763265"/>
              <a:ext cx="480520" cy="540424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11" name="文本框 1110">
                <a:extLst>
                  <a:ext uri="{FF2B5EF4-FFF2-40B4-BE49-F238E27FC236}">
                    <a16:creationId xmlns:a16="http://schemas.microsoft.com/office/drawing/2014/main" id="{49B09902-E88C-575E-E264-1BB35D3DA1DD}"/>
                  </a:ext>
                </a:extLst>
              </p:cNvPr>
              <p:cNvSpPr txBox="1"/>
              <p:nvPr/>
            </p:nvSpPr>
            <p:spPr>
              <a:xfrm>
                <a:off x="4047729" y="4495079"/>
                <a:ext cx="5058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11" name="文本框 1110">
                <a:extLst>
                  <a:ext uri="{FF2B5EF4-FFF2-40B4-BE49-F238E27FC236}">
                    <a16:creationId xmlns:a16="http://schemas.microsoft.com/office/drawing/2014/main" id="{49B09902-E88C-575E-E264-1BB35D3DA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729" y="4495079"/>
                <a:ext cx="50584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3" name="文本框 1112">
                <a:extLst>
                  <a:ext uri="{FF2B5EF4-FFF2-40B4-BE49-F238E27FC236}">
                    <a16:creationId xmlns:a16="http://schemas.microsoft.com/office/drawing/2014/main" id="{B9FA6AD6-C0E8-754D-9307-9F272F2C9099}"/>
                  </a:ext>
                </a:extLst>
              </p:cNvPr>
              <p:cNvSpPr txBox="1"/>
              <p:nvPr/>
            </p:nvSpPr>
            <p:spPr>
              <a:xfrm>
                <a:off x="9836128" y="2302704"/>
                <a:ext cx="18415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Garamond" panose="02020404030301010803" pitchFamily="18" charset="0"/>
                  </a:rPr>
                  <a:t>Level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endParaRPr lang="en-GB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113" name="文本框 1112">
                <a:extLst>
                  <a:ext uri="{FF2B5EF4-FFF2-40B4-BE49-F238E27FC236}">
                    <a16:creationId xmlns:a16="http://schemas.microsoft.com/office/drawing/2014/main" id="{B9FA6AD6-C0E8-754D-9307-9F272F2C9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6128" y="2302704"/>
                <a:ext cx="1841522" cy="369332"/>
              </a:xfrm>
              <a:prstGeom prst="rect">
                <a:avLst/>
              </a:prstGeom>
              <a:blipFill>
                <a:blip r:embed="rId10"/>
                <a:stretch>
                  <a:fillRect l="-2980" t="-8333" b="-2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4" name="文本框 1113">
                <a:extLst>
                  <a:ext uri="{FF2B5EF4-FFF2-40B4-BE49-F238E27FC236}">
                    <a16:creationId xmlns:a16="http://schemas.microsoft.com/office/drawing/2014/main" id="{69E1628E-281E-ED26-CE6E-ED8063FE4011}"/>
                  </a:ext>
                </a:extLst>
              </p:cNvPr>
              <p:cNvSpPr txBox="1"/>
              <p:nvPr/>
            </p:nvSpPr>
            <p:spPr>
              <a:xfrm>
                <a:off x="9836128" y="3101151"/>
                <a:ext cx="18415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Garamond" panose="02020404030301010803" pitchFamily="18" charset="0"/>
                  </a:rPr>
                  <a:t>Level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GB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114" name="文本框 1113">
                <a:extLst>
                  <a:ext uri="{FF2B5EF4-FFF2-40B4-BE49-F238E27FC236}">
                    <a16:creationId xmlns:a16="http://schemas.microsoft.com/office/drawing/2014/main" id="{69E1628E-281E-ED26-CE6E-ED8063FE4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6128" y="3101151"/>
                <a:ext cx="1841522" cy="369332"/>
              </a:xfrm>
              <a:prstGeom prst="rect">
                <a:avLst/>
              </a:prstGeom>
              <a:blipFill>
                <a:blip r:embed="rId11"/>
                <a:stretch>
                  <a:fillRect l="-2980" t="-8333" b="-2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5" name="文本框 1114">
                <a:extLst>
                  <a:ext uri="{FF2B5EF4-FFF2-40B4-BE49-F238E27FC236}">
                    <a16:creationId xmlns:a16="http://schemas.microsoft.com/office/drawing/2014/main" id="{2E3FBAFF-8230-201B-52FC-636F9AD3AF85}"/>
                  </a:ext>
                </a:extLst>
              </p:cNvPr>
              <p:cNvSpPr txBox="1"/>
              <p:nvPr/>
            </p:nvSpPr>
            <p:spPr>
              <a:xfrm>
                <a:off x="9836128" y="3845206"/>
                <a:ext cx="18415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Garamond" panose="02020404030301010803" pitchFamily="18" charset="0"/>
                  </a:rPr>
                  <a:t>Level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115" name="文本框 1114">
                <a:extLst>
                  <a:ext uri="{FF2B5EF4-FFF2-40B4-BE49-F238E27FC236}">
                    <a16:creationId xmlns:a16="http://schemas.microsoft.com/office/drawing/2014/main" id="{2E3FBAFF-8230-201B-52FC-636F9AD3A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6128" y="3845206"/>
                <a:ext cx="1841522" cy="369332"/>
              </a:xfrm>
              <a:prstGeom prst="rect">
                <a:avLst/>
              </a:prstGeom>
              <a:blipFill>
                <a:blip r:embed="rId12"/>
                <a:stretch>
                  <a:fillRect l="-2980" t="-8333" b="-2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6" name="文本框 1115">
                <a:extLst>
                  <a:ext uri="{FF2B5EF4-FFF2-40B4-BE49-F238E27FC236}">
                    <a16:creationId xmlns:a16="http://schemas.microsoft.com/office/drawing/2014/main" id="{4F69B0F6-AC4B-C83F-E60B-46AA1EB172E3}"/>
                  </a:ext>
                </a:extLst>
              </p:cNvPr>
              <p:cNvSpPr txBox="1"/>
              <p:nvPr/>
            </p:nvSpPr>
            <p:spPr>
              <a:xfrm>
                <a:off x="9836128" y="4638368"/>
                <a:ext cx="18415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Garamond" panose="02020404030301010803" pitchFamily="18" charset="0"/>
                  </a:rPr>
                  <a:t>Level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GB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116" name="文本框 1115">
                <a:extLst>
                  <a:ext uri="{FF2B5EF4-FFF2-40B4-BE49-F238E27FC236}">
                    <a16:creationId xmlns:a16="http://schemas.microsoft.com/office/drawing/2014/main" id="{4F69B0F6-AC4B-C83F-E60B-46AA1EB172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6128" y="4638368"/>
                <a:ext cx="1841522" cy="369332"/>
              </a:xfrm>
              <a:prstGeom prst="rect">
                <a:avLst/>
              </a:prstGeom>
              <a:blipFill>
                <a:blip r:embed="rId13"/>
                <a:stretch>
                  <a:fillRect l="-2980" t="-8333" b="-2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椭圆 18">
            <a:extLst>
              <a:ext uri="{FF2B5EF4-FFF2-40B4-BE49-F238E27FC236}">
                <a16:creationId xmlns:a16="http://schemas.microsoft.com/office/drawing/2014/main" id="{AC625640-CADA-0F20-3B6C-2170840D25F7}"/>
              </a:ext>
            </a:extLst>
          </p:cNvPr>
          <p:cNvSpPr/>
          <p:nvPr/>
        </p:nvSpPr>
        <p:spPr>
          <a:xfrm>
            <a:off x="7768735" y="4665443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97DE4D84-F36B-FAFD-2BF7-4CBD952C679B}"/>
              </a:ext>
            </a:extLst>
          </p:cNvPr>
          <p:cNvCxnSpPr>
            <a:cxnSpLocks/>
            <a:stCxn id="12" idx="4"/>
            <a:endCxn id="19" idx="0"/>
          </p:cNvCxnSpPr>
          <p:nvPr/>
        </p:nvCxnSpPr>
        <p:spPr>
          <a:xfrm flipH="1">
            <a:off x="7936665" y="4235686"/>
            <a:ext cx="314470" cy="429757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9" name="组合 1128">
            <a:extLst>
              <a:ext uri="{FF2B5EF4-FFF2-40B4-BE49-F238E27FC236}">
                <a16:creationId xmlns:a16="http://schemas.microsoft.com/office/drawing/2014/main" id="{FF4B2307-B915-7D19-1443-833226E964BD}"/>
              </a:ext>
            </a:extLst>
          </p:cNvPr>
          <p:cNvGrpSpPr/>
          <p:nvPr/>
        </p:nvGrpSpPr>
        <p:grpSpPr>
          <a:xfrm>
            <a:off x="5375955" y="2313884"/>
            <a:ext cx="4320088" cy="2692975"/>
            <a:chOff x="5375955" y="2313884"/>
            <a:chExt cx="4320088" cy="2692975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1B90436A-3A0A-0339-17C9-0E66FA5781C1}"/>
                </a:ext>
              </a:extLst>
            </p:cNvPr>
            <p:cNvSpPr/>
            <p:nvPr/>
          </p:nvSpPr>
          <p:spPr>
            <a:xfrm>
              <a:off x="7406188" y="2313884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1564E515-BEE9-6F76-197E-1D6649AF3DDF}"/>
                </a:ext>
              </a:extLst>
            </p:cNvPr>
            <p:cNvSpPr/>
            <p:nvPr/>
          </p:nvSpPr>
          <p:spPr>
            <a:xfrm>
              <a:off x="6375745" y="3129036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F44AAEAE-7C3D-2731-9F01-86188F821AE6}"/>
                </a:ext>
              </a:extLst>
            </p:cNvPr>
            <p:cNvSpPr/>
            <p:nvPr/>
          </p:nvSpPr>
          <p:spPr>
            <a:xfrm>
              <a:off x="8419065" y="3129036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41850186-F644-7966-251E-51BC37E4A6B9}"/>
                </a:ext>
              </a:extLst>
            </p:cNvPr>
            <p:cNvSpPr/>
            <p:nvPr/>
          </p:nvSpPr>
          <p:spPr>
            <a:xfrm>
              <a:off x="6039885" y="3903369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505A081A-8594-B6A9-E393-82D6B7194DA9}"/>
                </a:ext>
              </a:extLst>
            </p:cNvPr>
            <p:cNvSpPr/>
            <p:nvPr/>
          </p:nvSpPr>
          <p:spPr>
            <a:xfrm>
              <a:off x="6711605" y="3899826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ABE9729-3AE5-6655-9EA5-7BE3431EA0C7}"/>
                </a:ext>
              </a:extLst>
            </p:cNvPr>
            <p:cNvSpPr/>
            <p:nvPr/>
          </p:nvSpPr>
          <p:spPr>
            <a:xfrm>
              <a:off x="8083205" y="3899826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31EB419-498A-B04D-1683-8639F8E13FE6}"/>
                </a:ext>
              </a:extLst>
            </p:cNvPr>
            <p:cNvSpPr/>
            <p:nvPr/>
          </p:nvSpPr>
          <p:spPr>
            <a:xfrm>
              <a:off x="8754925" y="3899826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1CD36266-C706-4D31-2485-19BFE66F9BB6}"/>
                </a:ext>
              </a:extLst>
            </p:cNvPr>
            <p:cNvSpPr/>
            <p:nvPr/>
          </p:nvSpPr>
          <p:spPr>
            <a:xfrm>
              <a:off x="5375955" y="4665443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9003E719-DAAF-8547-13DF-31AE61DCFBA4}"/>
                </a:ext>
              </a:extLst>
            </p:cNvPr>
            <p:cNvSpPr/>
            <p:nvPr/>
          </p:nvSpPr>
          <p:spPr>
            <a:xfrm>
              <a:off x="5899495" y="4665443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440C3CB2-8583-1A1B-B66A-536708F8CA1A}"/>
                </a:ext>
              </a:extLst>
            </p:cNvPr>
            <p:cNvSpPr/>
            <p:nvPr/>
          </p:nvSpPr>
          <p:spPr>
            <a:xfrm>
              <a:off x="6450575" y="4665443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F6D1F48D-5465-847E-5A61-E8AE13BA6156}"/>
                </a:ext>
              </a:extLst>
            </p:cNvPr>
            <p:cNvSpPr/>
            <p:nvPr/>
          </p:nvSpPr>
          <p:spPr>
            <a:xfrm>
              <a:off x="7001655" y="4670999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C93BA564-A956-718E-A503-C019174A1203}"/>
                </a:ext>
              </a:extLst>
            </p:cNvPr>
            <p:cNvSpPr/>
            <p:nvPr/>
          </p:nvSpPr>
          <p:spPr>
            <a:xfrm>
              <a:off x="8291495" y="4665443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CA60EC91-4FD3-1216-82FF-04166BDB4D3B}"/>
                </a:ext>
              </a:extLst>
            </p:cNvPr>
            <p:cNvSpPr/>
            <p:nvPr/>
          </p:nvSpPr>
          <p:spPr>
            <a:xfrm>
              <a:off x="8825449" y="4665443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37279557-2C2B-B05D-020A-5D75BD8E116F}"/>
                </a:ext>
              </a:extLst>
            </p:cNvPr>
            <p:cNvSpPr/>
            <p:nvPr/>
          </p:nvSpPr>
          <p:spPr>
            <a:xfrm>
              <a:off x="9360183" y="4665443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0F5CA0AE-A396-0CBC-AF9D-CB791904C710}"/>
                </a:ext>
              </a:extLst>
            </p:cNvPr>
            <p:cNvCxnSpPr>
              <a:cxnSpLocks/>
              <a:stCxn id="3" idx="4"/>
              <a:endCxn id="4" idx="0"/>
            </p:cNvCxnSpPr>
            <p:nvPr/>
          </p:nvCxnSpPr>
          <p:spPr>
            <a:xfrm flipH="1">
              <a:off x="6543675" y="2649744"/>
              <a:ext cx="1030443" cy="479292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09262B6F-C2B9-21C7-04FB-498816377D06}"/>
                </a:ext>
              </a:extLst>
            </p:cNvPr>
            <p:cNvCxnSpPr>
              <a:cxnSpLocks/>
              <a:stCxn id="4" idx="4"/>
              <a:endCxn id="10" idx="0"/>
            </p:cNvCxnSpPr>
            <p:nvPr/>
          </p:nvCxnSpPr>
          <p:spPr>
            <a:xfrm flipH="1">
              <a:off x="6207815" y="3464896"/>
              <a:ext cx="335860" cy="438473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73E258B3-1530-10F5-8879-1BEB3AAD90AE}"/>
                </a:ext>
              </a:extLst>
            </p:cNvPr>
            <p:cNvCxnSpPr>
              <a:cxnSpLocks/>
              <a:stCxn id="10" idx="4"/>
              <a:endCxn id="15" idx="0"/>
            </p:cNvCxnSpPr>
            <p:nvPr/>
          </p:nvCxnSpPr>
          <p:spPr>
            <a:xfrm flipH="1">
              <a:off x="5543885" y="4239229"/>
              <a:ext cx="663930" cy="426214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29A3A5AB-C477-CA10-7BD3-D028D537F08C}"/>
                </a:ext>
              </a:extLst>
            </p:cNvPr>
            <p:cNvCxnSpPr>
              <a:cxnSpLocks/>
              <a:stCxn id="11" idx="4"/>
              <a:endCxn id="17" idx="0"/>
            </p:cNvCxnSpPr>
            <p:nvPr/>
          </p:nvCxnSpPr>
          <p:spPr>
            <a:xfrm flipH="1">
              <a:off x="6618505" y="4235686"/>
              <a:ext cx="261030" cy="429757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箭头连接符 47">
              <a:extLst>
                <a:ext uri="{FF2B5EF4-FFF2-40B4-BE49-F238E27FC236}">
                  <a16:creationId xmlns:a16="http://schemas.microsoft.com/office/drawing/2014/main" id="{875C2684-DB66-CA5F-8EF7-B16E615CEE9C}"/>
                </a:ext>
              </a:extLst>
            </p:cNvPr>
            <p:cNvCxnSpPr>
              <a:cxnSpLocks/>
              <a:stCxn id="5" idx="4"/>
              <a:endCxn id="12" idx="0"/>
            </p:cNvCxnSpPr>
            <p:nvPr/>
          </p:nvCxnSpPr>
          <p:spPr>
            <a:xfrm flipH="1">
              <a:off x="8251135" y="3464896"/>
              <a:ext cx="335860" cy="43493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4">
              <a:extLst>
                <a:ext uri="{FF2B5EF4-FFF2-40B4-BE49-F238E27FC236}">
                  <a16:creationId xmlns:a16="http://schemas.microsoft.com/office/drawing/2014/main" id="{DEBBC707-BBC3-6E3B-9759-6F7DEFE8A0F0}"/>
                </a:ext>
              </a:extLst>
            </p:cNvPr>
            <p:cNvCxnSpPr>
              <a:cxnSpLocks/>
              <a:stCxn id="14" idx="4"/>
              <a:endCxn id="21" idx="0"/>
            </p:cNvCxnSpPr>
            <p:nvPr/>
          </p:nvCxnSpPr>
          <p:spPr>
            <a:xfrm>
              <a:off x="8922855" y="4235686"/>
              <a:ext cx="70524" cy="429757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8" name="直接箭头连接符 1047">
              <a:extLst>
                <a:ext uri="{FF2B5EF4-FFF2-40B4-BE49-F238E27FC236}">
                  <a16:creationId xmlns:a16="http://schemas.microsoft.com/office/drawing/2014/main" id="{64CFDDE6-C42E-F939-AC86-745018853E51}"/>
                </a:ext>
              </a:extLst>
            </p:cNvPr>
            <p:cNvCxnSpPr>
              <a:cxnSpLocks/>
              <a:stCxn id="3" idx="4"/>
              <a:endCxn id="5" idx="0"/>
            </p:cNvCxnSpPr>
            <p:nvPr/>
          </p:nvCxnSpPr>
          <p:spPr>
            <a:xfrm>
              <a:off x="7574118" y="2649744"/>
              <a:ext cx="1012877" cy="479292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1" name="直接箭头连接符 1050">
              <a:extLst>
                <a:ext uri="{FF2B5EF4-FFF2-40B4-BE49-F238E27FC236}">
                  <a16:creationId xmlns:a16="http://schemas.microsoft.com/office/drawing/2014/main" id="{A3727377-E383-1DAD-651A-2F7679748BBB}"/>
                </a:ext>
              </a:extLst>
            </p:cNvPr>
            <p:cNvCxnSpPr>
              <a:cxnSpLocks/>
              <a:stCxn id="4" idx="4"/>
              <a:endCxn id="11" idx="0"/>
            </p:cNvCxnSpPr>
            <p:nvPr/>
          </p:nvCxnSpPr>
          <p:spPr>
            <a:xfrm>
              <a:off x="6543675" y="3464896"/>
              <a:ext cx="335860" cy="434930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4" name="直接箭头连接符 1053">
              <a:extLst>
                <a:ext uri="{FF2B5EF4-FFF2-40B4-BE49-F238E27FC236}">
                  <a16:creationId xmlns:a16="http://schemas.microsoft.com/office/drawing/2014/main" id="{F0652DB7-6C39-18D5-12B3-4EE2C8117B69}"/>
                </a:ext>
              </a:extLst>
            </p:cNvPr>
            <p:cNvCxnSpPr>
              <a:cxnSpLocks/>
              <a:stCxn id="10" idx="4"/>
              <a:endCxn id="16" idx="0"/>
            </p:cNvCxnSpPr>
            <p:nvPr/>
          </p:nvCxnSpPr>
          <p:spPr>
            <a:xfrm flipH="1">
              <a:off x="6067425" y="4239229"/>
              <a:ext cx="140390" cy="426214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9" name="直接箭头连接符 1058">
              <a:extLst>
                <a:ext uri="{FF2B5EF4-FFF2-40B4-BE49-F238E27FC236}">
                  <a16:creationId xmlns:a16="http://schemas.microsoft.com/office/drawing/2014/main" id="{2C6E3F24-CFC8-EE61-26CC-A43A5C74E555}"/>
                </a:ext>
              </a:extLst>
            </p:cNvPr>
            <p:cNvCxnSpPr>
              <a:cxnSpLocks/>
              <a:stCxn id="12" idx="4"/>
              <a:endCxn id="20" idx="0"/>
            </p:cNvCxnSpPr>
            <p:nvPr/>
          </p:nvCxnSpPr>
          <p:spPr>
            <a:xfrm>
              <a:off x="8251135" y="4235686"/>
              <a:ext cx="208290" cy="429757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5" name="直接箭头连接符 1064">
              <a:extLst>
                <a:ext uri="{FF2B5EF4-FFF2-40B4-BE49-F238E27FC236}">
                  <a16:creationId xmlns:a16="http://schemas.microsoft.com/office/drawing/2014/main" id="{8DA2745A-8FF1-42AD-C31D-682B015E783C}"/>
                </a:ext>
              </a:extLst>
            </p:cNvPr>
            <p:cNvCxnSpPr>
              <a:cxnSpLocks/>
              <a:stCxn id="11" idx="4"/>
              <a:endCxn id="18" idx="0"/>
            </p:cNvCxnSpPr>
            <p:nvPr/>
          </p:nvCxnSpPr>
          <p:spPr>
            <a:xfrm>
              <a:off x="6879535" y="4235686"/>
              <a:ext cx="290050" cy="435313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8" name="直接箭头连接符 1067">
              <a:extLst>
                <a:ext uri="{FF2B5EF4-FFF2-40B4-BE49-F238E27FC236}">
                  <a16:creationId xmlns:a16="http://schemas.microsoft.com/office/drawing/2014/main" id="{D90CF8FC-199A-5BD4-07EB-12B57981A28A}"/>
                </a:ext>
              </a:extLst>
            </p:cNvPr>
            <p:cNvCxnSpPr>
              <a:cxnSpLocks/>
              <a:stCxn id="5" idx="4"/>
              <a:endCxn id="14" idx="0"/>
            </p:cNvCxnSpPr>
            <p:nvPr/>
          </p:nvCxnSpPr>
          <p:spPr>
            <a:xfrm>
              <a:off x="8586995" y="3464896"/>
              <a:ext cx="335860" cy="434930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1" name="直接箭头连接符 1070">
              <a:extLst>
                <a:ext uri="{FF2B5EF4-FFF2-40B4-BE49-F238E27FC236}">
                  <a16:creationId xmlns:a16="http://schemas.microsoft.com/office/drawing/2014/main" id="{33BE9BE5-D3EF-AD2D-532E-3E6EFAAE4993}"/>
                </a:ext>
              </a:extLst>
            </p:cNvPr>
            <p:cNvCxnSpPr>
              <a:cxnSpLocks/>
              <a:stCxn id="14" idx="4"/>
              <a:endCxn id="22" idx="0"/>
            </p:cNvCxnSpPr>
            <p:nvPr/>
          </p:nvCxnSpPr>
          <p:spPr>
            <a:xfrm>
              <a:off x="8922855" y="4235686"/>
              <a:ext cx="605258" cy="429757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2" name="椭圆 1111">
                  <a:extLst>
                    <a:ext uri="{FF2B5EF4-FFF2-40B4-BE49-F238E27FC236}">
                      <a16:creationId xmlns:a16="http://schemas.microsoft.com/office/drawing/2014/main" id="{1FB480B6-CE51-3DE2-8297-79B3A8C70EB9}"/>
                    </a:ext>
                  </a:extLst>
                </p:cNvPr>
                <p:cNvSpPr/>
                <p:nvPr/>
              </p:nvSpPr>
              <p:spPr>
                <a:xfrm>
                  <a:off x="7409708" y="2319440"/>
                  <a:ext cx="335860" cy="335860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12" name="椭圆 1111">
                  <a:extLst>
                    <a:ext uri="{FF2B5EF4-FFF2-40B4-BE49-F238E27FC236}">
                      <a16:creationId xmlns:a16="http://schemas.microsoft.com/office/drawing/2014/main" id="{1FB480B6-CE51-3DE2-8297-79B3A8C70E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9708" y="2319440"/>
                  <a:ext cx="335860" cy="335860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17" name="直接箭头连接符 1116">
            <a:extLst>
              <a:ext uri="{FF2B5EF4-FFF2-40B4-BE49-F238E27FC236}">
                <a16:creationId xmlns:a16="http://schemas.microsoft.com/office/drawing/2014/main" id="{7D2737F7-0D72-D596-91B6-C39BFED840E0}"/>
              </a:ext>
            </a:extLst>
          </p:cNvPr>
          <p:cNvCxnSpPr>
            <a:cxnSpLocks/>
            <a:stCxn id="12" idx="4"/>
            <a:endCxn id="18" idx="0"/>
          </p:cNvCxnSpPr>
          <p:nvPr/>
        </p:nvCxnSpPr>
        <p:spPr>
          <a:xfrm flipH="1">
            <a:off x="7169585" y="4235686"/>
            <a:ext cx="1081550" cy="435313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0" name="文本框 1119">
            <a:extLst>
              <a:ext uri="{FF2B5EF4-FFF2-40B4-BE49-F238E27FC236}">
                <a16:creationId xmlns:a16="http://schemas.microsoft.com/office/drawing/2014/main" id="{84E54ACC-7688-1F54-2974-1185D9E70826}"/>
              </a:ext>
            </a:extLst>
          </p:cNvPr>
          <p:cNvSpPr txBox="1"/>
          <p:nvPr/>
        </p:nvSpPr>
        <p:spPr>
          <a:xfrm>
            <a:off x="8291495" y="6020226"/>
            <a:ext cx="980040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</a:rPr>
              <a:t>DAG?!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3" name="文本框 1122">
                <a:extLst>
                  <a:ext uri="{FF2B5EF4-FFF2-40B4-BE49-F238E27FC236}">
                    <a16:creationId xmlns:a16="http://schemas.microsoft.com/office/drawing/2014/main" id="{C4FE52C0-3766-5493-78FF-3262DBB64800}"/>
                  </a:ext>
                </a:extLst>
              </p:cNvPr>
              <p:cNvSpPr txBox="1"/>
              <p:nvPr/>
            </p:nvSpPr>
            <p:spPr>
              <a:xfrm>
                <a:off x="1159500" y="5604728"/>
                <a:ext cx="3060075" cy="83099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Garamond" panose="02020404030301010803" pitchFamily="18" charset="0"/>
                  </a:rPr>
                  <a:t>Step I: Find a vertex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altLang="zh-CN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GB" altLang="zh-CN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400" dirty="0">
                    <a:latin typeface="Garamond" panose="02020404030301010803" pitchFamily="18" charset="0"/>
                  </a:rPr>
                  <a:t> at level </a:t>
                </a:r>
                <a14:m>
                  <m:oMath xmlns:m="http://schemas.openxmlformats.org/officeDocument/2006/math">
                    <m:r>
                      <a:rPr lang="en-GB" altLang="zh-CN" sz="24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GB" altLang="zh-CN" sz="24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(randomly)</a:t>
                </a:r>
              </a:p>
            </p:txBody>
          </p:sp>
        </mc:Choice>
        <mc:Fallback xmlns="">
          <p:sp>
            <p:nvSpPr>
              <p:cNvPr id="1123" name="文本框 1122">
                <a:extLst>
                  <a:ext uri="{FF2B5EF4-FFF2-40B4-BE49-F238E27FC236}">
                    <a16:creationId xmlns:a16="http://schemas.microsoft.com/office/drawing/2014/main" id="{C4FE52C0-3766-5493-78FF-3262DBB64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500" y="5604728"/>
                <a:ext cx="3060075" cy="83099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31" name="表格 1130">
            <a:extLst>
              <a:ext uri="{FF2B5EF4-FFF2-40B4-BE49-F238E27FC236}">
                <a16:creationId xmlns:a16="http://schemas.microsoft.com/office/drawing/2014/main" id="{FC54E032-A9AF-A972-FE59-D15F1A55C4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226225"/>
              </p:ext>
            </p:extLst>
          </p:nvPr>
        </p:nvGraphicFramePr>
        <p:xfrm>
          <a:off x="0" y="2477"/>
          <a:ext cx="590233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3">
                  <a:extLst>
                    <a:ext uri="{9D8B030D-6E8A-4147-A177-3AD203B41FA5}">
                      <a16:colId xmlns:a16="http://schemas.microsoft.com/office/drawing/2014/main" val="2724871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0502325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5523798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9535160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77962301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19891558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450874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90379533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0562840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93853311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6504925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06441342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74195476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8953977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4269489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80688779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3898539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4614926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7907978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0099391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7337411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2894903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193163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22235458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5180170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158433886"/>
                    </a:ext>
                  </a:extLst>
                </a:gridCol>
              </a:tblGrid>
              <a:tr h="1521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625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791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4" grpId="0" animBg="1"/>
      <p:bldP spid="1111" grpId="0"/>
      <p:bldP spid="1113" grpId="0"/>
      <p:bldP spid="1114" grpId="0"/>
      <p:bldP spid="1115" grpId="0"/>
      <p:bldP spid="1116" grpId="0"/>
      <p:bldP spid="19" grpId="0" animBg="1"/>
      <p:bldP spid="19" grpId="1" animBg="1"/>
      <p:bldP spid="11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DE227-C1E9-C678-33BC-291831FDA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2" name="直接箭头连接符 1081">
            <a:extLst>
              <a:ext uri="{FF2B5EF4-FFF2-40B4-BE49-F238E27FC236}">
                <a16:creationId xmlns:a16="http://schemas.microsoft.com/office/drawing/2014/main" id="{E8465A37-BDB0-41B0-5075-42EBB1E1A347}"/>
              </a:ext>
            </a:extLst>
          </p:cNvPr>
          <p:cNvCxnSpPr>
            <a:cxnSpLocks/>
            <a:stCxn id="1040" idx="4"/>
            <a:endCxn id="1037" idx="0"/>
          </p:cNvCxnSpPr>
          <p:nvPr/>
        </p:nvCxnSpPr>
        <p:spPr>
          <a:xfrm>
            <a:off x="8564739" y="5637790"/>
            <a:ext cx="0" cy="426214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6" name="直接箭头连接符 1055">
            <a:extLst>
              <a:ext uri="{FF2B5EF4-FFF2-40B4-BE49-F238E27FC236}">
                <a16:creationId xmlns:a16="http://schemas.microsoft.com/office/drawing/2014/main" id="{B82743CE-CA04-6476-F894-43934EAA2C6C}"/>
              </a:ext>
            </a:extLst>
          </p:cNvPr>
          <p:cNvCxnSpPr>
            <a:cxnSpLocks/>
            <a:stCxn id="1040" idx="4"/>
            <a:endCxn id="1037" idx="0"/>
          </p:cNvCxnSpPr>
          <p:nvPr/>
        </p:nvCxnSpPr>
        <p:spPr>
          <a:xfrm>
            <a:off x="8564739" y="5637790"/>
            <a:ext cx="0" cy="426214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5" name="对话气泡: 圆角矩形 1034">
                <a:extLst>
                  <a:ext uri="{FF2B5EF4-FFF2-40B4-BE49-F238E27FC236}">
                    <a16:creationId xmlns:a16="http://schemas.microsoft.com/office/drawing/2014/main" id="{B59A2231-3940-F07C-4101-8DE5C6B698B5}"/>
                  </a:ext>
                </a:extLst>
              </p:cNvPr>
              <p:cNvSpPr/>
              <p:nvPr/>
            </p:nvSpPr>
            <p:spPr>
              <a:xfrm>
                <a:off x="994423" y="4703763"/>
                <a:ext cx="3922720" cy="1936978"/>
              </a:xfrm>
              <a:prstGeom prst="wedgeRoundRectCallout">
                <a:avLst>
                  <a:gd name="adj1" fmla="val 69191"/>
                  <a:gd name="adj2" fmla="val -3616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>
                    <a:latin typeface="Garamond" panose="02020404030301010803" pitchFamily="18" charset="0"/>
                  </a:rPr>
                  <a:t>Full case:</a:t>
                </a:r>
              </a:p>
              <a:p>
                <a:pPr algn="ctr"/>
                <a:r>
                  <a:rPr lang="en-GB" sz="2400" dirty="0">
                    <a:latin typeface="Garamond" panose="02020404030301010803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𝑓𝑔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𝑓𝑔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, then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𝑓𝑓𝑔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𝑓𝑓𝑔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2400" dirty="0">
                  <a:latin typeface="Garamond" panose="02020404030301010803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2400" dirty="0">
                  <a:latin typeface="Garamond" panose="02020404030301010803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(by IH)</a:t>
                </a:r>
              </a:p>
            </p:txBody>
          </p:sp>
        </mc:Choice>
        <mc:Fallback xmlns="">
          <p:sp>
            <p:nvSpPr>
              <p:cNvPr id="1035" name="对话气泡: 圆角矩形 1034">
                <a:extLst>
                  <a:ext uri="{FF2B5EF4-FFF2-40B4-BE49-F238E27FC236}">
                    <a16:creationId xmlns:a16="http://schemas.microsoft.com/office/drawing/2014/main" id="{B59A2231-3940-F07C-4101-8DE5C6B698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423" y="4703763"/>
                <a:ext cx="3922720" cy="1936978"/>
              </a:xfrm>
              <a:prstGeom prst="wedgeRoundRectCallout">
                <a:avLst>
                  <a:gd name="adj1" fmla="val 69191"/>
                  <a:gd name="adj2" fmla="val -3616"/>
                  <a:gd name="adj3" fmla="val 16667"/>
                </a:avLst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1" name="对话气泡: 圆角矩形 1160">
                <a:extLst>
                  <a:ext uri="{FF2B5EF4-FFF2-40B4-BE49-F238E27FC236}">
                    <a16:creationId xmlns:a16="http://schemas.microsoft.com/office/drawing/2014/main" id="{DD5826EA-1850-ACFA-A5A1-CF146C892CAA}"/>
                  </a:ext>
                </a:extLst>
              </p:cNvPr>
              <p:cNvSpPr/>
              <p:nvPr/>
            </p:nvSpPr>
            <p:spPr>
              <a:xfrm>
                <a:off x="988568" y="4703717"/>
                <a:ext cx="3922720" cy="1936978"/>
              </a:xfrm>
              <a:prstGeom prst="wedgeRoundRectCallout">
                <a:avLst>
                  <a:gd name="adj1" fmla="val 69191"/>
                  <a:gd name="adj2" fmla="val -3616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>
                    <a:latin typeface="Garamond" panose="02020404030301010803" pitchFamily="18" charset="0"/>
                  </a:rPr>
                  <a:t>Full case:</a:t>
                </a:r>
              </a:p>
              <a:p>
                <a:pPr algn="ctr"/>
                <a:r>
                  <a:rPr lang="en-GB" sz="2400" dirty="0">
                    <a:latin typeface="Garamond" panose="02020404030301010803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𝑓𝑔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h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, then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𝑓𝑓𝑔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𝑓𝑓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2400" dirty="0">
                  <a:latin typeface="Garamond" panose="02020404030301010803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2400" dirty="0">
                  <a:latin typeface="Garamond" panose="02020404030301010803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(by IH)</a:t>
                </a:r>
              </a:p>
            </p:txBody>
          </p:sp>
        </mc:Choice>
        <mc:Fallback xmlns="">
          <p:sp>
            <p:nvSpPr>
              <p:cNvPr id="1161" name="对话气泡: 圆角矩形 1160">
                <a:extLst>
                  <a:ext uri="{FF2B5EF4-FFF2-40B4-BE49-F238E27FC236}">
                    <a16:creationId xmlns:a16="http://schemas.microsoft.com/office/drawing/2014/main" id="{DD5826EA-1850-ACFA-A5A1-CF146C892C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568" y="4703717"/>
                <a:ext cx="3922720" cy="1936978"/>
              </a:xfrm>
              <a:prstGeom prst="wedgeRoundRectCallout">
                <a:avLst>
                  <a:gd name="adj1" fmla="val 69191"/>
                  <a:gd name="adj2" fmla="val -3616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DAA1D2FD-827A-41C0-8364-D1395091851B}"/>
              </a:ext>
            </a:extLst>
          </p:cNvPr>
          <p:cNvCxnSpPr/>
          <p:nvPr/>
        </p:nvCxnSpPr>
        <p:spPr>
          <a:xfrm>
            <a:off x="454398" y="471133"/>
            <a:ext cx="662474" cy="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D18C5BA-EC24-F1A5-60A2-82D0F24440D5}"/>
                  </a:ext>
                </a:extLst>
              </p:cNvPr>
              <p:cNvSpPr txBox="1"/>
              <p:nvPr/>
            </p:nvSpPr>
            <p:spPr>
              <a:xfrm>
                <a:off x="83177" y="286467"/>
                <a:ext cx="3805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GB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D18C5BA-EC24-F1A5-60A2-82D0F2444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77" y="286467"/>
                <a:ext cx="380552" cy="369332"/>
              </a:xfrm>
              <a:prstGeom prst="rect">
                <a:avLst/>
              </a:prstGeom>
              <a:blipFill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D6205948-6DA1-48CE-A301-E166ADFB6F3D}"/>
              </a:ext>
            </a:extLst>
          </p:cNvPr>
          <p:cNvCxnSpPr/>
          <p:nvPr/>
        </p:nvCxnSpPr>
        <p:spPr>
          <a:xfrm>
            <a:off x="454398" y="826862"/>
            <a:ext cx="662474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8A72D14D-3787-88C0-CAD1-E96C851CA340}"/>
                  </a:ext>
                </a:extLst>
              </p:cNvPr>
              <p:cNvSpPr txBox="1"/>
              <p:nvPr/>
            </p:nvSpPr>
            <p:spPr>
              <a:xfrm>
                <a:off x="77342" y="601372"/>
                <a:ext cx="3922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8A72D14D-3787-88C0-CAD1-E96C851CA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42" y="601372"/>
                <a:ext cx="392222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C8E59900-4E96-2B70-C940-D6BF16072838}"/>
                  </a:ext>
                </a:extLst>
              </p:cNvPr>
              <p:cNvSpPr txBox="1"/>
              <p:nvPr/>
            </p:nvSpPr>
            <p:spPr>
              <a:xfrm>
                <a:off x="105523" y="1001128"/>
                <a:ext cx="3358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GB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C8E59900-4E96-2B70-C940-D6BF160728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23" y="1001128"/>
                <a:ext cx="33586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B95AEF83-8AA4-89E7-442D-E7323EA60AF8}"/>
              </a:ext>
            </a:extLst>
          </p:cNvPr>
          <p:cNvCxnSpPr/>
          <p:nvPr/>
        </p:nvCxnSpPr>
        <p:spPr>
          <a:xfrm>
            <a:off x="454398" y="1185794"/>
            <a:ext cx="662474" cy="0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74" name="文本框 1073">
                <a:extLst>
                  <a:ext uri="{FF2B5EF4-FFF2-40B4-BE49-F238E27FC236}">
                    <a16:creationId xmlns:a16="http://schemas.microsoft.com/office/drawing/2014/main" id="{1B088A03-54A6-A64A-766E-2D5C57CAF3BE}"/>
                  </a:ext>
                </a:extLst>
              </p:cNvPr>
              <p:cNvSpPr txBox="1"/>
              <p:nvPr/>
            </p:nvSpPr>
            <p:spPr>
              <a:xfrm>
                <a:off x="1488093" y="424339"/>
                <a:ext cx="2438400" cy="7838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Garamond" panose="02020404030301010803" pitchFamily="18" charset="0"/>
                  </a:rPr>
                  <a:t>Definition: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)≔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GB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074" name="文本框 1073">
                <a:extLst>
                  <a:ext uri="{FF2B5EF4-FFF2-40B4-BE49-F238E27FC236}">
                    <a16:creationId xmlns:a16="http://schemas.microsoft.com/office/drawing/2014/main" id="{1B088A03-54A6-A64A-766E-2D5C57CAF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093" y="424339"/>
                <a:ext cx="2438400" cy="7838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75026A7-1F82-04CA-9509-1DC5FE426A73}"/>
                  </a:ext>
                </a:extLst>
              </p:cNvPr>
              <p:cNvSpPr txBox="1"/>
              <p:nvPr/>
            </p:nvSpPr>
            <p:spPr>
              <a:xfrm>
                <a:off x="8332305" y="132139"/>
                <a:ext cx="3573945" cy="95410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>
                    <a:latin typeface="Garamond" panose="02020404030301010803" pitchFamily="18" charset="0"/>
                  </a:rPr>
                  <a:t>Assumption</a:t>
                </a:r>
              </a:p>
              <a:p>
                <a:r>
                  <a:rPr lang="en-GB" dirty="0">
                    <a:latin typeface="Garamond" panose="02020404030301010803" pitchFamily="18" charset="0"/>
                  </a:rPr>
                  <a:t>For every vertex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 we “encounter”,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𝑓𝑔𝑣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m:rPr>
                          <m:nor/>
                        </m:rPr>
                        <a:rPr lang="en-GB" b="0" i="0" smtClean="0">
                          <a:latin typeface="Garamond" panose="02020404030301010803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b="0" i="0" smtClean="0">
                          <a:latin typeface="Garamond" panose="02020404030301010803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en-GB" b="0" i="0" smtClean="0">
                          <a:latin typeface="Garamond" panose="02020404030301010803" pitchFamily="18" charset="0"/>
                        </a:rPr>
                        <m:t>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𝑓𝑓𝑔𝑣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𝑓𝑓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𝑓𝑣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GB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75026A7-1F82-04CA-9509-1DC5FE426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2305" y="132139"/>
                <a:ext cx="3573945" cy="95410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9F8A264-4358-84B0-0AB1-2DE781DDB6FF}"/>
                  </a:ext>
                </a:extLst>
              </p:cNvPr>
              <p:cNvSpPr txBox="1"/>
              <p:nvPr/>
            </p:nvSpPr>
            <p:spPr>
              <a:xfrm>
                <a:off x="395548" y="1656049"/>
                <a:ext cx="4624127" cy="83099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2400" b="1" u="sng" dirty="0">
                    <a:latin typeface="Garamond" panose="02020404030301010803" pitchFamily="18" charset="0"/>
                  </a:rPr>
                  <a:t>Lemma:</a:t>
                </a:r>
                <a:r>
                  <a:rPr lang="en-GB" sz="2400" dirty="0">
                    <a:latin typeface="Garamond" panose="02020404030301010803" pitchFamily="18" charset="0"/>
                  </a:rPr>
                  <a:t> The nodes in the sub-DAG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have different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values.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9F8A264-4358-84B0-0AB1-2DE781DDB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48" y="1656049"/>
                <a:ext cx="4624127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31" name="组合 1130">
            <a:extLst>
              <a:ext uri="{FF2B5EF4-FFF2-40B4-BE49-F238E27FC236}">
                <a16:creationId xmlns:a16="http://schemas.microsoft.com/office/drawing/2014/main" id="{B060F690-FB5F-EC52-D60E-E32D80950757}"/>
              </a:ext>
            </a:extLst>
          </p:cNvPr>
          <p:cNvGrpSpPr/>
          <p:nvPr/>
        </p:nvGrpSpPr>
        <p:grpSpPr>
          <a:xfrm>
            <a:off x="5375955" y="2302704"/>
            <a:ext cx="6301695" cy="2704996"/>
            <a:chOff x="5375955" y="2131254"/>
            <a:chExt cx="6301695" cy="27049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81C1A227-9465-5A6F-B6D3-7C0C047553C5}"/>
                    </a:ext>
                  </a:extLst>
                </p:cNvPr>
                <p:cNvSpPr/>
                <p:nvPr/>
              </p:nvSpPr>
              <p:spPr>
                <a:xfrm>
                  <a:off x="7406188" y="2142434"/>
                  <a:ext cx="335860" cy="335860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81C1A227-9465-5A6F-B6D3-7C0C047553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6188" y="2142434"/>
                  <a:ext cx="335860" cy="335860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98D01826-683B-6F89-D594-4AAD9BEA5B84}"/>
                </a:ext>
              </a:extLst>
            </p:cNvPr>
            <p:cNvSpPr/>
            <p:nvPr/>
          </p:nvSpPr>
          <p:spPr>
            <a:xfrm>
              <a:off x="6375745" y="2957586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3DF5DFCF-3439-771C-497F-F168EBBB6405}"/>
                </a:ext>
              </a:extLst>
            </p:cNvPr>
            <p:cNvSpPr/>
            <p:nvPr/>
          </p:nvSpPr>
          <p:spPr>
            <a:xfrm>
              <a:off x="8419065" y="2957586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3EEFA1FD-3CD9-4C6B-ECB0-AFF196149447}"/>
                </a:ext>
              </a:extLst>
            </p:cNvPr>
            <p:cNvSpPr/>
            <p:nvPr/>
          </p:nvSpPr>
          <p:spPr>
            <a:xfrm>
              <a:off x="6039885" y="3731919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B042C9E8-0789-C254-1DF6-1FF00D31E5A6}"/>
                </a:ext>
              </a:extLst>
            </p:cNvPr>
            <p:cNvSpPr/>
            <p:nvPr/>
          </p:nvSpPr>
          <p:spPr>
            <a:xfrm>
              <a:off x="6711605" y="3728376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CD77F441-1E34-0ABD-2920-726DD0B651F1}"/>
                </a:ext>
              </a:extLst>
            </p:cNvPr>
            <p:cNvSpPr/>
            <p:nvPr/>
          </p:nvSpPr>
          <p:spPr>
            <a:xfrm>
              <a:off x="8083205" y="3728376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C4E822D1-B291-742F-295B-090C5A00279E}"/>
                </a:ext>
              </a:extLst>
            </p:cNvPr>
            <p:cNvSpPr/>
            <p:nvPr/>
          </p:nvSpPr>
          <p:spPr>
            <a:xfrm>
              <a:off x="8754925" y="3728376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C47DFAB7-67D5-A2F4-9A3F-FDF5447662F1}"/>
                </a:ext>
              </a:extLst>
            </p:cNvPr>
            <p:cNvSpPr/>
            <p:nvPr/>
          </p:nvSpPr>
          <p:spPr>
            <a:xfrm>
              <a:off x="5375955" y="4493993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B234B922-F62B-B071-0B13-56A948D075E9}"/>
                </a:ext>
              </a:extLst>
            </p:cNvPr>
            <p:cNvSpPr/>
            <p:nvPr/>
          </p:nvSpPr>
          <p:spPr>
            <a:xfrm>
              <a:off x="5899495" y="4493993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589D2779-E3DB-ECDF-DE00-74B2A023ABAD}"/>
                </a:ext>
              </a:extLst>
            </p:cNvPr>
            <p:cNvSpPr/>
            <p:nvPr/>
          </p:nvSpPr>
          <p:spPr>
            <a:xfrm>
              <a:off x="6450575" y="4493993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D51FC525-3F4D-2536-7964-02E4E3DA17F8}"/>
                </a:ext>
              </a:extLst>
            </p:cNvPr>
            <p:cNvSpPr/>
            <p:nvPr/>
          </p:nvSpPr>
          <p:spPr>
            <a:xfrm>
              <a:off x="7001655" y="4499549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AD5EB401-33C7-2DF6-9806-5621564DACFD}"/>
                </a:ext>
              </a:extLst>
            </p:cNvPr>
            <p:cNvSpPr/>
            <p:nvPr/>
          </p:nvSpPr>
          <p:spPr>
            <a:xfrm>
              <a:off x="7768735" y="4493993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4863D535-EE3B-E18A-A481-03C4153CC124}"/>
                </a:ext>
              </a:extLst>
            </p:cNvPr>
            <p:cNvSpPr/>
            <p:nvPr/>
          </p:nvSpPr>
          <p:spPr>
            <a:xfrm>
              <a:off x="8291495" y="4493993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AAA3809D-B7EC-97F1-0038-02AEF47910B1}"/>
                </a:ext>
              </a:extLst>
            </p:cNvPr>
            <p:cNvSpPr/>
            <p:nvPr/>
          </p:nvSpPr>
          <p:spPr>
            <a:xfrm>
              <a:off x="8825449" y="4493993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6CEC496B-8D17-939D-95CB-F9A52CD24223}"/>
                </a:ext>
              </a:extLst>
            </p:cNvPr>
            <p:cNvSpPr/>
            <p:nvPr/>
          </p:nvSpPr>
          <p:spPr>
            <a:xfrm>
              <a:off x="9360183" y="4493993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9" name="直接箭头连接符 48">
              <a:extLst>
                <a:ext uri="{FF2B5EF4-FFF2-40B4-BE49-F238E27FC236}">
                  <a16:creationId xmlns:a16="http://schemas.microsoft.com/office/drawing/2014/main" id="{98A3125A-8DDB-F14E-B5BB-932C057415FF}"/>
                </a:ext>
              </a:extLst>
            </p:cNvPr>
            <p:cNvCxnSpPr>
              <a:cxnSpLocks/>
              <a:stCxn id="19" idx="4"/>
              <a:endCxn id="23" idx="0"/>
            </p:cNvCxnSpPr>
            <p:nvPr/>
          </p:nvCxnSpPr>
          <p:spPr>
            <a:xfrm flipH="1">
              <a:off x="6543675" y="2478294"/>
              <a:ext cx="1030443" cy="479292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箭头连接符 49">
              <a:extLst>
                <a:ext uri="{FF2B5EF4-FFF2-40B4-BE49-F238E27FC236}">
                  <a16:creationId xmlns:a16="http://schemas.microsoft.com/office/drawing/2014/main" id="{D0D0109E-1502-4920-9460-C5A2C8E92968}"/>
                </a:ext>
              </a:extLst>
            </p:cNvPr>
            <p:cNvCxnSpPr>
              <a:cxnSpLocks/>
              <a:stCxn id="23" idx="4"/>
              <a:endCxn id="32" idx="0"/>
            </p:cNvCxnSpPr>
            <p:nvPr/>
          </p:nvCxnSpPr>
          <p:spPr>
            <a:xfrm flipH="1">
              <a:off x="6207815" y="3293446"/>
              <a:ext cx="335860" cy="438473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箭头连接符 50">
              <a:extLst>
                <a:ext uri="{FF2B5EF4-FFF2-40B4-BE49-F238E27FC236}">
                  <a16:creationId xmlns:a16="http://schemas.microsoft.com/office/drawing/2014/main" id="{7C182261-AB8C-F6A3-3A53-6494ED9436BF}"/>
                </a:ext>
              </a:extLst>
            </p:cNvPr>
            <p:cNvCxnSpPr>
              <a:cxnSpLocks/>
              <a:stCxn id="32" idx="4"/>
              <a:endCxn id="38" idx="0"/>
            </p:cNvCxnSpPr>
            <p:nvPr/>
          </p:nvCxnSpPr>
          <p:spPr>
            <a:xfrm flipH="1">
              <a:off x="5543885" y="4067779"/>
              <a:ext cx="663930" cy="426214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箭头连接符 51">
              <a:extLst>
                <a:ext uri="{FF2B5EF4-FFF2-40B4-BE49-F238E27FC236}">
                  <a16:creationId xmlns:a16="http://schemas.microsoft.com/office/drawing/2014/main" id="{5A528134-2ACC-D89C-482C-40500D9F5EA0}"/>
                </a:ext>
              </a:extLst>
            </p:cNvPr>
            <p:cNvCxnSpPr>
              <a:cxnSpLocks/>
              <a:stCxn id="33" idx="4"/>
              <a:endCxn id="41" idx="0"/>
            </p:cNvCxnSpPr>
            <p:nvPr/>
          </p:nvCxnSpPr>
          <p:spPr>
            <a:xfrm flipH="1">
              <a:off x="6618505" y="4064236"/>
              <a:ext cx="261030" cy="429757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921407F0-AA4E-D708-BE8E-40626F2CAC9D}"/>
                </a:ext>
              </a:extLst>
            </p:cNvPr>
            <p:cNvCxnSpPr>
              <a:cxnSpLocks/>
              <a:stCxn id="35" idx="4"/>
              <a:endCxn id="44" idx="0"/>
            </p:cNvCxnSpPr>
            <p:nvPr/>
          </p:nvCxnSpPr>
          <p:spPr>
            <a:xfrm flipH="1">
              <a:off x="7936665" y="4064236"/>
              <a:ext cx="314470" cy="429757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>
              <a:extLst>
                <a:ext uri="{FF2B5EF4-FFF2-40B4-BE49-F238E27FC236}">
                  <a16:creationId xmlns:a16="http://schemas.microsoft.com/office/drawing/2014/main" id="{6E2AD522-044F-9C66-68B1-139AFED1C47C}"/>
                </a:ext>
              </a:extLst>
            </p:cNvPr>
            <p:cNvCxnSpPr>
              <a:cxnSpLocks/>
              <a:stCxn id="24" idx="4"/>
              <a:endCxn id="35" idx="0"/>
            </p:cNvCxnSpPr>
            <p:nvPr/>
          </p:nvCxnSpPr>
          <p:spPr>
            <a:xfrm flipH="1">
              <a:off x="8251135" y="3293446"/>
              <a:ext cx="335860" cy="43493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55">
              <a:extLst>
                <a:ext uri="{FF2B5EF4-FFF2-40B4-BE49-F238E27FC236}">
                  <a16:creationId xmlns:a16="http://schemas.microsoft.com/office/drawing/2014/main" id="{1B85DC1F-0F16-507A-5805-B02011CB0124}"/>
                </a:ext>
              </a:extLst>
            </p:cNvPr>
            <p:cNvCxnSpPr>
              <a:cxnSpLocks/>
              <a:stCxn id="36" idx="4"/>
              <a:endCxn id="46" idx="0"/>
            </p:cNvCxnSpPr>
            <p:nvPr/>
          </p:nvCxnSpPr>
          <p:spPr>
            <a:xfrm>
              <a:off x="8922855" y="4064236"/>
              <a:ext cx="70524" cy="429757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56">
              <a:extLst>
                <a:ext uri="{FF2B5EF4-FFF2-40B4-BE49-F238E27FC236}">
                  <a16:creationId xmlns:a16="http://schemas.microsoft.com/office/drawing/2014/main" id="{F5F8CC33-B1ED-73C8-F8A0-FBEF8920CD15}"/>
                </a:ext>
              </a:extLst>
            </p:cNvPr>
            <p:cNvCxnSpPr>
              <a:cxnSpLocks/>
              <a:stCxn id="19" idx="4"/>
              <a:endCxn id="24" idx="0"/>
            </p:cNvCxnSpPr>
            <p:nvPr/>
          </p:nvCxnSpPr>
          <p:spPr>
            <a:xfrm>
              <a:off x="7574118" y="2478294"/>
              <a:ext cx="1012877" cy="479292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>
              <a:extLst>
                <a:ext uri="{FF2B5EF4-FFF2-40B4-BE49-F238E27FC236}">
                  <a16:creationId xmlns:a16="http://schemas.microsoft.com/office/drawing/2014/main" id="{67E3E7B7-D09B-C617-FE52-F7B318C201FA}"/>
                </a:ext>
              </a:extLst>
            </p:cNvPr>
            <p:cNvCxnSpPr>
              <a:cxnSpLocks/>
              <a:stCxn id="23" idx="4"/>
              <a:endCxn id="33" idx="0"/>
            </p:cNvCxnSpPr>
            <p:nvPr/>
          </p:nvCxnSpPr>
          <p:spPr>
            <a:xfrm>
              <a:off x="6543675" y="3293446"/>
              <a:ext cx="335860" cy="434930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箭头连接符 58">
              <a:extLst>
                <a:ext uri="{FF2B5EF4-FFF2-40B4-BE49-F238E27FC236}">
                  <a16:creationId xmlns:a16="http://schemas.microsoft.com/office/drawing/2014/main" id="{E7FB1D5E-BC6B-5853-BFEE-87896754FC1E}"/>
                </a:ext>
              </a:extLst>
            </p:cNvPr>
            <p:cNvCxnSpPr>
              <a:cxnSpLocks/>
              <a:stCxn id="32" idx="4"/>
              <a:endCxn id="39" idx="0"/>
            </p:cNvCxnSpPr>
            <p:nvPr/>
          </p:nvCxnSpPr>
          <p:spPr>
            <a:xfrm flipH="1">
              <a:off x="6067425" y="4067779"/>
              <a:ext cx="140390" cy="426214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箭头连接符 59">
              <a:extLst>
                <a:ext uri="{FF2B5EF4-FFF2-40B4-BE49-F238E27FC236}">
                  <a16:creationId xmlns:a16="http://schemas.microsoft.com/office/drawing/2014/main" id="{CE8AB2A0-B1F2-77F2-FA48-BACD8362E426}"/>
                </a:ext>
              </a:extLst>
            </p:cNvPr>
            <p:cNvCxnSpPr>
              <a:cxnSpLocks/>
              <a:stCxn id="35" idx="4"/>
              <a:endCxn id="45" idx="0"/>
            </p:cNvCxnSpPr>
            <p:nvPr/>
          </p:nvCxnSpPr>
          <p:spPr>
            <a:xfrm>
              <a:off x="8251135" y="4064236"/>
              <a:ext cx="208290" cy="429757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箭头连接符 60">
              <a:extLst>
                <a:ext uri="{FF2B5EF4-FFF2-40B4-BE49-F238E27FC236}">
                  <a16:creationId xmlns:a16="http://schemas.microsoft.com/office/drawing/2014/main" id="{41E73876-484D-A301-9F8F-0851B283F58A}"/>
                </a:ext>
              </a:extLst>
            </p:cNvPr>
            <p:cNvCxnSpPr>
              <a:cxnSpLocks/>
              <a:stCxn id="33" idx="4"/>
              <a:endCxn id="42" idx="0"/>
            </p:cNvCxnSpPr>
            <p:nvPr/>
          </p:nvCxnSpPr>
          <p:spPr>
            <a:xfrm>
              <a:off x="6879535" y="4064236"/>
              <a:ext cx="290050" cy="435313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箭头连接符 61">
              <a:extLst>
                <a:ext uri="{FF2B5EF4-FFF2-40B4-BE49-F238E27FC236}">
                  <a16:creationId xmlns:a16="http://schemas.microsoft.com/office/drawing/2014/main" id="{B0F3BBE6-B5E2-6772-BA8A-0F0BC034844C}"/>
                </a:ext>
              </a:extLst>
            </p:cNvPr>
            <p:cNvCxnSpPr>
              <a:cxnSpLocks/>
              <a:stCxn id="24" idx="4"/>
              <a:endCxn id="36" idx="0"/>
            </p:cNvCxnSpPr>
            <p:nvPr/>
          </p:nvCxnSpPr>
          <p:spPr>
            <a:xfrm>
              <a:off x="8586995" y="3293446"/>
              <a:ext cx="335860" cy="434930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箭头连接符 62">
              <a:extLst>
                <a:ext uri="{FF2B5EF4-FFF2-40B4-BE49-F238E27FC236}">
                  <a16:creationId xmlns:a16="http://schemas.microsoft.com/office/drawing/2014/main" id="{C9121A41-F955-7A83-F187-4ADCB88E17EC}"/>
                </a:ext>
              </a:extLst>
            </p:cNvPr>
            <p:cNvCxnSpPr>
              <a:cxnSpLocks/>
              <a:stCxn id="36" idx="4"/>
              <a:endCxn id="47" idx="0"/>
            </p:cNvCxnSpPr>
            <p:nvPr/>
          </p:nvCxnSpPr>
          <p:spPr>
            <a:xfrm>
              <a:off x="8922855" y="4064236"/>
              <a:ext cx="605258" cy="429757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5" name="文本框 1024">
                  <a:extLst>
                    <a:ext uri="{FF2B5EF4-FFF2-40B4-BE49-F238E27FC236}">
                      <a16:creationId xmlns:a16="http://schemas.microsoft.com/office/drawing/2014/main" id="{CA716D87-6EF4-7271-B5D0-9C9A02B43CF6}"/>
                    </a:ext>
                  </a:extLst>
                </p:cNvPr>
                <p:cNvSpPr txBox="1"/>
                <p:nvPr/>
              </p:nvSpPr>
              <p:spPr>
                <a:xfrm>
                  <a:off x="9836128" y="2131254"/>
                  <a:ext cx="184152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>
                      <a:latin typeface="Garamond" panose="02020404030301010803" pitchFamily="18" charset="0"/>
                    </a:rPr>
                    <a:t>Level </a:t>
                  </a:r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ℓ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a14:m>
                  <a:endParaRPr lang="en-GB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25" name="文本框 1024">
                  <a:extLst>
                    <a:ext uri="{FF2B5EF4-FFF2-40B4-BE49-F238E27FC236}">
                      <a16:creationId xmlns:a16="http://schemas.microsoft.com/office/drawing/2014/main" id="{CA716D87-6EF4-7271-B5D0-9C9A02B43C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36128" y="2131254"/>
                  <a:ext cx="1841522" cy="369332"/>
                </a:xfrm>
                <a:prstGeom prst="rect">
                  <a:avLst/>
                </a:prstGeom>
                <a:blipFill>
                  <a:blip r:embed="rId12"/>
                  <a:stretch>
                    <a:fillRect l="-2980" t="-8333" b="-28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6" name="文本框 1025">
                  <a:extLst>
                    <a:ext uri="{FF2B5EF4-FFF2-40B4-BE49-F238E27FC236}">
                      <a16:creationId xmlns:a16="http://schemas.microsoft.com/office/drawing/2014/main" id="{027B090F-7C59-26B6-8986-A5DEA40DE0F5}"/>
                    </a:ext>
                  </a:extLst>
                </p:cNvPr>
                <p:cNvSpPr txBox="1"/>
                <p:nvPr/>
              </p:nvSpPr>
              <p:spPr>
                <a:xfrm>
                  <a:off x="9836128" y="2929701"/>
                  <a:ext cx="184152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>
                      <a:latin typeface="Garamond" panose="02020404030301010803" pitchFamily="18" charset="0"/>
                    </a:rPr>
                    <a:t>Level </a:t>
                  </a:r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ℓ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a14:m>
                  <a:endParaRPr lang="en-GB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26" name="文本框 1025">
                  <a:extLst>
                    <a:ext uri="{FF2B5EF4-FFF2-40B4-BE49-F238E27FC236}">
                      <a16:creationId xmlns:a16="http://schemas.microsoft.com/office/drawing/2014/main" id="{027B090F-7C59-26B6-8986-A5DEA40DE0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36128" y="2929701"/>
                  <a:ext cx="1841522" cy="369332"/>
                </a:xfrm>
                <a:prstGeom prst="rect">
                  <a:avLst/>
                </a:prstGeom>
                <a:blipFill>
                  <a:blip r:embed="rId13"/>
                  <a:stretch>
                    <a:fillRect l="-2980" t="-8333" b="-28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7" name="文本框 1026">
                  <a:extLst>
                    <a:ext uri="{FF2B5EF4-FFF2-40B4-BE49-F238E27FC236}">
                      <a16:creationId xmlns:a16="http://schemas.microsoft.com/office/drawing/2014/main" id="{4EF28AE5-B437-252E-6349-B92171F56499}"/>
                    </a:ext>
                  </a:extLst>
                </p:cNvPr>
                <p:cNvSpPr txBox="1"/>
                <p:nvPr/>
              </p:nvSpPr>
              <p:spPr>
                <a:xfrm>
                  <a:off x="9836128" y="3673756"/>
                  <a:ext cx="184152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>
                      <a:latin typeface="Garamond" panose="02020404030301010803" pitchFamily="18" charset="0"/>
                    </a:rPr>
                    <a:t>Level </a:t>
                  </a:r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ℓ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endParaRPr lang="en-GB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27" name="文本框 1026">
                  <a:extLst>
                    <a:ext uri="{FF2B5EF4-FFF2-40B4-BE49-F238E27FC236}">
                      <a16:creationId xmlns:a16="http://schemas.microsoft.com/office/drawing/2014/main" id="{4EF28AE5-B437-252E-6349-B92171F564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36128" y="3673756"/>
                  <a:ext cx="1841522" cy="369332"/>
                </a:xfrm>
                <a:prstGeom prst="rect">
                  <a:avLst/>
                </a:prstGeom>
                <a:blipFill>
                  <a:blip r:embed="rId14"/>
                  <a:stretch>
                    <a:fillRect l="-2980" t="-8333" b="-28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8" name="文本框 1027">
                  <a:extLst>
                    <a:ext uri="{FF2B5EF4-FFF2-40B4-BE49-F238E27FC236}">
                      <a16:creationId xmlns:a16="http://schemas.microsoft.com/office/drawing/2014/main" id="{5E4D6D88-9972-4034-35FC-7B3E119C35D7}"/>
                    </a:ext>
                  </a:extLst>
                </p:cNvPr>
                <p:cNvSpPr txBox="1"/>
                <p:nvPr/>
              </p:nvSpPr>
              <p:spPr>
                <a:xfrm>
                  <a:off x="9836128" y="4466918"/>
                  <a:ext cx="184152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>
                      <a:latin typeface="Garamond" panose="02020404030301010803" pitchFamily="18" charset="0"/>
                    </a:rPr>
                    <a:t>Level </a:t>
                  </a:r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ℓ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a14:m>
                  <a:endParaRPr lang="en-GB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28" name="文本框 1027">
                  <a:extLst>
                    <a:ext uri="{FF2B5EF4-FFF2-40B4-BE49-F238E27FC236}">
                      <a16:creationId xmlns:a16="http://schemas.microsoft.com/office/drawing/2014/main" id="{5E4D6D88-9972-4034-35FC-7B3E119C35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36128" y="4466918"/>
                  <a:ext cx="1841522" cy="369332"/>
                </a:xfrm>
                <a:prstGeom prst="rect">
                  <a:avLst/>
                </a:prstGeom>
                <a:blipFill>
                  <a:blip r:embed="rId15"/>
                  <a:stretch>
                    <a:fillRect l="-2980" t="-8333" b="-28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0" name="对话气泡: 圆角矩形 1029">
                <a:extLst>
                  <a:ext uri="{FF2B5EF4-FFF2-40B4-BE49-F238E27FC236}">
                    <a16:creationId xmlns:a16="http://schemas.microsoft.com/office/drawing/2014/main" id="{A5B92115-197B-9B6C-B700-F7C869644A2F}"/>
                  </a:ext>
                </a:extLst>
              </p:cNvPr>
              <p:cNvSpPr/>
              <p:nvPr/>
            </p:nvSpPr>
            <p:spPr>
              <a:xfrm>
                <a:off x="4845125" y="816274"/>
                <a:ext cx="2901820" cy="783868"/>
              </a:xfrm>
              <a:prstGeom prst="wedgeRoundRectCallout">
                <a:avLst>
                  <a:gd name="adj1" fmla="val 41862"/>
                  <a:gd name="adj2" fmla="val 114751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>
                    <a:latin typeface="Garamond" panose="02020404030301010803" pitchFamily="18" charset="0"/>
                  </a:rPr>
                  <a:t>Base case: only one vertex at level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30" name="对话气泡: 圆角矩形 1029">
                <a:extLst>
                  <a:ext uri="{FF2B5EF4-FFF2-40B4-BE49-F238E27FC236}">
                    <a16:creationId xmlns:a16="http://schemas.microsoft.com/office/drawing/2014/main" id="{A5B92115-197B-9B6C-B700-F7C869644A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5125" y="816274"/>
                <a:ext cx="2901820" cy="783868"/>
              </a:xfrm>
              <a:prstGeom prst="wedgeRoundRectCallout">
                <a:avLst>
                  <a:gd name="adj1" fmla="val 41862"/>
                  <a:gd name="adj2" fmla="val 114751"/>
                  <a:gd name="adj3" fmla="val 16667"/>
                </a:avLst>
              </a:prstGeom>
              <a:blipFill>
                <a:blip r:embed="rId1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1" name="文本框 1030">
                <a:extLst>
                  <a:ext uri="{FF2B5EF4-FFF2-40B4-BE49-F238E27FC236}">
                    <a16:creationId xmlns:a16="http://schemas.microsoft.com/office/drawing/2014/main" id="{D5A40C2E-280B-7EEA-6372-4E7EBD5ECF5F}"/>
                  </a:ext>
                </a:extLst>
              </p:cNvPr>
              <p:cNvSpPr txBox="1"/>
              <p:nvPr/>
            </p:nvSpPr>
            <p:spPr>
              <a:xfrm>
                <a:off x="5597197" y="2780373"/>
                <a:ext cx="10304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31" name="文本框 1030">
                <a:extLst>
                  <a:ext uri="{FF2B5EF4-FFF2-40B4-BE49-F238E27FC236}">
                    <a16:creationId xmlns:a16="http://schemas.microsoft.com/office/drawing/2014/main" id="{D5A40C2E-280B-7EEA-6372-4E7EBD5EC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197" y="2780373"/>
                <a:ext cx="1030443" cy="369332"/>
              </a:xfrm>
              <a:prstGeom prst="rect">
                <a:avLst/>
              </a:prstGeom>
              <a:blipFill>
                <a:blip r:embed="rId1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文本框 1031">
                <a:extLst>
                  <a:ext uri="{FF2B5EF4-FFF2-40B4-BE49-F238E27FC236}">
                    <a16:creationId xmlns:a16="http://schemas.microsoft.com/office/drawing/2014/main" id="{B375F563-40B3-3BF8-2F4B-82EADD24629C}"/>
                  </a:ext>
                </a:extLst>
              </p:cNvPr>
              <p:cNvSpPr txBox="1"/>
              <p:nvPr/>
            </p:nvSpPr>
            <p:spPr>
              <a:xfrm>
                <a:off x="8569429" y="2780373"/>
                <a:ext cx="10304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h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32" name="文本框 1031">
                <a:extLst>
                  <a:ext uri="{FF2B5EF4-FFF2-40B4-BE49-F238E27FC236}">
                    <a16:creationId xmlns:a16="http://schemas.microsoft.com/office/drawing/2014/main" id="{B375F563-40B3-3BF8-2F4B-82EADD246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9429" y="2780373"/>
                <a:ext cx="1030443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3" name="对话气泡: 圆角矩形 1032">
                <a:extLst>
                  <a:ext uri="{FF2B5EF4-FFF2-40B4-BE49-F238E27FC236}">
                    <a16:creationId xmlns:a16="http://schemas.microsoft.com/office/drawing/2014/main" id="{B5E43D07-A8D7-2703-DCF9-9DFAF35F9727}"/>
                  </a:ext>
                </a:extLst>
              </p:cNvPr>
              <p:cNvSpPr/>
              <p:nvPr/>
            </p:nvSpPr>
            <p:spPr>
              <a:xfrm>
                <a:off x="499342" y="2789024"/>
                <a:ext cx="4330775" cy="1275212"/>
              </a:xfrm>
              <a:prstGeom prst="wedgeRoundRectCallout">
                <a:avLst>
                  <a:gd name="adj1" fmla="val 77052"/>
                  <a:gd name="adj2" fmla="val -19680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>
                    <a:latin typeface="Garamond" panose="02020404030301010803" pitchFamily="18" charset="0"/>
                  </a:rPr>
                  <a:t>Teaser case (level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):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𝑓𝑢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𝑓𝑔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2400" b="0" i="0" smtClean="0">
                          <a:latin typeface="Garamond" panose="02020404030301010803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2400" b="0" i="0" smtClean="0">
                          <a:latin typeface="Garamond" panose="02020404030301010803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en-GB" sz="2400" b="0" i="0" smtClean="0">
                          <a:latin typeface="Garamond" panose="02020404030301010803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𝑓𝑤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𝑓𝑔𝑓𝑔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GB" sz="2400" dirty="0">
                  <a:latin typeface="Garamond" panose="02020404030301010803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𝑓𝑔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𝑓𝑔</m:t>
                          </m:r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𝑓𝑔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GB" sz="24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033" name="对话气泡: 圆角矩形 1032">
                <a:extLst>
                  <a:ext uri="{FF2B5EF4-FFF2-40B4-BE49-F238E27FC236}">
                    <a16:creationId xmlns:a16="http://schemas.microsoft.com/office/drawing/2014/main" id="{B5E43D07-A8D7-2703-DCF9-9DFAF35F97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342" y="2789024"/>
                <a:ext cx="4330775" cy="1275212"/>
              </a:xfrm>
              <a:prstGeom prst="wedgeRoundRectCallout">
                <a:avLst>
                  <a:gd name="adj1" fmla="val 77052"/>
                  <a:gd name="adj2" fmla="val -19680"/>
                  <a:gd name="adj3" fmla="val 16667"/>
                </a:avLst>
              </a:prstGeom>
              <a:blipFill>
                <a:blip r:embed="rId19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8" name="椭圆 1037">
            <a:extLst>
              <a:ext uri="{FF2B5EF4-FFF2-40B4-BE49-F238E27FC236}">
                <a16:creationId xmlns:a16="http://schemas.microsoft.com/office/drawing/2014/main" id="{408D61A0-7996-D8F3-A9CA-7BB74B70B608}"/>
              </a:ext>
            </a:extLst>
          </p:cNvPr>
          <p:cNvSpPr/>
          <p:nvPr/>
        </p:nvSpPr>
        <p:spPr>
          <a:xfrm>
            <a:off x="7447717" y="5682967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060" name="直接箭头连接符 1059">
            <a:extLst>
              <a:ext uri="{FF2B5EF4-FFF2-40B4-BE49-F238E27FC236}">
                <a16:creationId xmlns:a16="http://schemas.microsoft.com/office/drawing/2014/main" id="{D72193AC-62BD-C487-BC5A-9D1208B00789}"/>
              </a:ext>
            </a:extLst>
          </p:cNvPr>
          <p:cNvCxnSpPr>
            <a:cxnSpLocks/>
            <a:stCxn id="1036" idx="7"/>
            <a:endCxn id="1038" idx="3"/>
          </p:cNvCxnSpPr>
          <p:nvPr/>
        </p:nvCxnSpPr>
        <p:spPr>
          <a:xfrm flipV="1">
            <a:off x="6805056" y="5969641"/>
            <a:ext cx="691847" cy="143549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3" name="直接箭头连接符 1062">
            <a:extLst>
              <a:ext uri="{FF2B5EF4-FFF2-40B4-BE49-F238E27FC236}">
                <a16:creationId xmlns:a16="http://schemas.microsoft.com/office/drawing/2014/main" id="{20251F3C-ECDC-75FB-C56F-7A184405C55A}"/>
              </a:ext>
            </a:extLst>
          </p:cNvPr>
          <p:cNvCxnSpPr>
            <a:cxnSpLocks/>
            <a:stCxn id="1037" idx="1"/>
            <a:endCxn id="1038" idx="5"/>
          </p:cNvCxnSpPr>
          <p:nvPr/>
        </p:nvCxnSpPr>
        <p:spPr>
          <a:xfrm flipH="1" flipV="1">
            <a:off x="7734391" y="5969641"/>
            <a:ext cx="711604" cy="143549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9" name="直接箭头连接符 1068">
            <a:extLst>
              <a:ext uri="{FF2B5EF4-FFF2-40B4-BE49-F238E27FC236}">
                <a16:creationId xmlns:a16="http://schemas.microsoft.com/office/drawing/2014/main" id="{B187BE7E-B0E3-192B-ED73-2C6D856A06B0}"/>
              </a:ext>
            </a:extLst>
          </p:cNvPr>
          <p:cNvCxnSpPr>
            <a:cxnSpLocks/>
            <a:stCxn id="1039" idx="6"/>
            <a:endCxn id="1067" idx="3"/>
          </p:cNvCxnSpPr>
          <p:nvPr/>
        </p:nvCxnSpPr>
        <p:spPr>
          <a:xfrm flipV="1">
            <a:off x="6854242" y="5297589"/>
            <a:ext cx="652539" cy="172271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3" name="直接箭头连接符 1072">
            <a:extLst>
              <a:ext uri="{FF2B5EF4-FFF2-40B4-BE49-F238E27FC236}">
                <a16:creationId xmlns:a16="http://schemas.microsoft.com/office/drawing/2014/main" id="{0FB4CE45-BACD-2DF3-2567-02744FE31DBA}"/>
              </a:ext>
            </a:extLst>
          </p:cNvPr>
          <p:cNvCxnSpPr>
            <a:cxnSpLocks/>
            <a:stCxn id="1040" idx="2"/>
            <a:endCxn id="1067" idx="5"/>
          </p:cNvCxnSpPr>
          <p:nvPr/>
        </p:nvCxnSpPr>
        <p:spPr>
          <a:xfrm flipH="1" flipV="1">
            <a:off x="7744269" y="5297589"/>
            <a:ext cx="652540" cy="172271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椭圆 1035">
            <a:extLst>
              <a:ext uri="{FF2B5EF4-FFF2-40B4-BE49-F238E27FC236}">
                <a16:creationId xmlns:a16="http://schemas.microsoft.com/office/drawing/2014/main" id="{4B1C9543-6457-B04F-E820-41703A86B422}"/>
              </a:ext>
            </a:extLst>
          </p:cNvPr>
          <p:cNvSpPr/>
          <p:nvPr/>
        </p:nvSpPr>
        <p:spPr>
          <a:xfrm>
            <a:off x="6518382" y="6064004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37" name="椭圆 1036">
            <a:extLst>
              <a:ext uri="{FF2B5EF4-FFF2-40B4-BE49-F238E27FC236}">
                <a16:creationId xmlns:a16="http://schemas.microsoft.com/office/drawing/2014/main" id="{5F881305-2532-0E81-0841-49BC6C829E28}"/>
              </a:ext>
            </a:extLst>
          </p:cNvPr>
          <p:cNvSpPr/>
          <p:nvPr/>
        </p:nvSpPr>
        <p:spPr>
          <a:xfrm>
            <a:off x="8396809" y="6064004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9" name="椭圆 1038">
                <a:extLst>
                  <a:ext uri="{FF2B5EF4-FFF2-40B4-BE49-F238E27FC236}">
                    <a16:creationId xmlns:a16="http://schemas.microsoft.com/office/drawing/2014/main" id="{876C4707-FB37-DDE1-8C69-43C1E0DCC9DB}"/>
                  </a:ext>
                </a:extLst>
              </p:cNvPr>
              <p:cNvSpPr/>
              <p:nvPr/>
            </p:nvSpPr>
            <p:spPr>
              <a:xfrm>
                <a:off x="6518382" y="5301930"/>
                <a:ext cx="335860" cy="335860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39" name="椭圆 1038">
                <a:extLst>
                  <a:ext uri="{FF2B5EF4-FFF2-40B4-BE49-F238E27FC236}">
                    <a16:creationId xmlns:a16="http://schemas.microsoft.com/office/drawing/2014/main" id="{876C4707-FB37-DDE1-8C69-43C1E0DCC9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8382" y="5301930"/>
                <a:ext cx="335860" cy="335860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0" name="椭圆 1039">
                <a:extLst>
                  <a:ext uri="{FF2B5EF4-FFF2-40B4-BE49-F238E27FC236}">
                    <a16:creationId xmlns:a16="http://schemas.microsoft.com/office/drawing/2014/main" id="{77ABDEEF-E78F-C5E8-25C2-62F85BD1EF66}"/>
                  </a:ext>
                </a:extLst>
              </p:cNvPr>
              <p:cNvSpPr/>
              <p:nvPr/>
            </p:nvSpPr>
            <p:spPr>
              <a:xfrm>
                <a:off x="8396809" y="5301930"/>
                <a:ext cx="335860" cy="335860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40" name="椭圆 1039">
                <a:extLst>
                  <a:ext uri="{FF2B5EF4-FFF2-40B4-BE49-F238E27FC236}">
                    <a16:creationId xmlns:a16="http://schemas.microsoft.com/office/drawing/2014/main" id="{77ABDEEF-E78F-C5E8-25C2-62F85BD1EF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809" y="5301930"/>
                <a:ext cx="335860" cy="335860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49" name="直接箭头连接符 1048">
            <a:extLst>
              <a:ext uri="{FF2B5EF4-FFF2-40B4-BE49-F238E27FC236}">
                <a16:creationId xmlns:a16="http://schemas.microsoft.com/office/drawing/2014/main" id="{3462DE87-21A3-6B8A-429B-705355AC6B2E}"/>
              </a:ext>
            </a:extLst>
          </p:cNvPr>
          <p:cNvCxnSpPr>
            <a:cxnSpLocks/>
            <a:stCxn id="1039" idx="4"/>
            <a:endCxn id="1036" idx="0"/>
          </p:cNvCxnSpPr>
          <p:nvPr/>
        </p:nvCxnSpPr>
        <p:spPr>
          <a:xfrm>
            <a:off x="6686312" y="5637790"/>
            <a:ext cx="0" cy="426214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79" name="文本框 1078">
                <a:extLst>
                  <a:ext uri="{FF2B5EF4-FFF2-40B4-BE49-F238E27FC236}">
                    <a16:creationId xmlns:a16="http://schemas.microsoft.com/office/drawing/2014/main" id="{3BD4D118-F678-29E3-3D3E-5EC2C03932AC}"/>
                  </a:ext>
                </a:extLst>
              </p:cNvPr>
              <p:cNvSpPr txBox="1"/>
              <p:nvPr/>
            </p:nvSpPr>
            <p:spPr>
              <a:xfrm>
                <a:off x="5974586" y="6231934"/>
                <a:ext cx="7117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79" name="文本框 1078">
                <a:extLst>
                  <a:ext uri="{FF2B5EF4-FFF2-40B4-BE49-F238E27FC236}">
                    <a16:creationId xmlns:a16="http://schemas.microsoft.com/office/drawing/2014/main" id="{3BD4D118-F678-29E3-3D3E-5EC2C0393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4586" y="6231934"/>
                <a:ext cx="711726" cy="369332"/>
              </a:xfrm>
              <a:prstGeom prst="rect">
                <a:avLst/>
              </a:prstGeom>
              <a:blipFill>
                <a:blip r:embed="rId22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0" name="文本框 1079">
                <a:extLst>
                  <a:ext uri="{FF2B5EF4-FFF2-40B4-BE49-F238E27FC236}">
                    <a16:creationId xmlns:a16="http://schemas.microsoft.com/office/drawing/2014/main" id="{79783369-62DE-694A-697E-B60BB7FABCF9}"/>
                  </a:ext>
                </a:extLst>
              </p:cNvPr>
              <p:cNvSpPr txBox="1"/>
              <p:nvPr/>
            </p:nvSpPr>
            <p:spPr>
              <a:xfrm>
                <a:off x="8683361" y="6231934"/>
                <a:ext cx="7117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80" name="文本框 1079">
                <a:extLst>
                  <a:ext uri="{FF2B5EF4-FFF2-40B4-BE49-F238E27FC236}">
                    <a16:creationId xmlns:a16="http://schemas.microsoft.com/office/drawing/2014/main" id="{79783369-62DE-694A-697E-B60BB7FAB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3361" y="6231934"/>
                <a:ext cx="711726" cy="369332"/>
              </a:xfrm>
              <a:prstGeom prst="rect">
                <a:avLst/>
              </a:prstGeom>
              <a:blipFill>
                <a:blip r:embed="rId2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7" name="椭圆 1066">
            <a:extLst>
              <a:ext uri="{FF2B5EF4-FFF2-40B4-BE49-F238E27FC236}">
                <a16:creationId xmlns:a16="http://schemas.microsoft.com/office/drawing/2014/main" id="{CD44C455-4CDB-3A1C-F40D-6CD3EF67D550}"/>
              </a:ext>
            </a:extLst>
          </p:cNvPr>
          <p:cNvSpPr/>
          <p:nvPr/>
        </p:nvSpPr>
        <p:spPr>
          <a:xfrm>
            <a:off x="7457595" y="5010915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085" name="直接箭头连接符 1084">
            <a:extLst>
              <a:ext uri="{FF2B5EF4-FFF2-40B4-BE49-F238E27FC236}">
                <a16:creationId xmlns:a16="http://schemas.microsoft.com/office/drawing/2014/main" id="{E96A7E1E-8C68-7A7F-403F-DAAAD0479B5B}"/>
              </a:ext>
            </a:extLst>
          </p:cNvPr>
          <p:cNvCxnSpPr>
            <a:cxnSpLocks/>
            <a:stCxn id="1038" idx="0"/>
            <a:endCxn id="1067" idx="4"/>
          </p:cNvCxnSpPr>
          <p:nvPr/>
        </p:nvCxnSpPr>
        <p:spPr>
          <a:xfrm flipV="1">
            <a:off x="7615647" y="5346775"/>
            <a:ext cx="9878" cy="336192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6" name="组合 1175">
            <a:extLst>
              <a:ext uri="{FF2B5EF4-FFF2-40B4-BE49-F238E27FC236}">
                <a16:creationId xmlns:a16="http://schemas.microsoft.com/office/drawing/2014/main" id="{68D65F5E-2A06-7F22-72D8-C378BFD81B44}"/>
              </a:ext>
            </a:extLst>
          </p:cNvPr>
          <p:cNvGrpSpPr/>
          <p:nvPr/>
        </p:nvGrpSpPr>
        <p:grpSpPr>
          <a:xfrm>
            <a:off x="9365629" y="5215794"/>
            <a:ext cx="2422622" cy="1188614"/>
            <a:chOff x="9365629" y="5215794"/>
            <a:chExt cx="2422622" cy="11886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5" name="椭圆 1164">
                  <a:extLst>
                    <a:ext uri="{FF2B5EF4-FFF2-40B4-BE49-F238E27FC236}">
                      <a16:creationId xmlns:a16="http://schemas.microsoft.com/office/drawing/2014/main" id="{163BCF69-668C-8504-F75C-BB67AEE9D2CE}"/>
                    </a:ext>
                  </a:extLst>
                </p:cNvPr>
                <p:cNvSpPr/>
                <p:nvPr/>
              </p:nvSpPr>
              <p:spPr>
                <a:xfrm>
                  <a:off x="10333907" y="5215794"/>
                  <a:ext cx="335860" cy="335860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65" name="椭圆 1164">
                  <a:extLst>
                    <a:ext uri="{FF2B5EF4-FFF2-40B4-BE49-F238E27FC236}">
                      <a16:creationId xmlns:a16="http://schemas.microsoft.com/office/drawing/2014/main" id="{163BCF69-668C-8504-F75C-BB67AEE9D2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3907" y="5215794"/>
                  <a:ext cx="335860" cy="335860"/>
                </a:xfrm>
                <a:prstGeom prst="ellipse">
                  <a:avLst/>
                </a:prstGeom>
                <a:blipFill>
                  <a:blip r:embed="rId2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66" name="直接箭头连接符 1165">
              <a:extLst>
                <a:ext uri="{FF2B5EF4-FFF2-40B4-BE49-F238E27FC236}">
                  <a16:creationId xmlns:a16="http://schemas.microsoft.com/office/drawing/2014/main" id="{258112B5-2C12-ABAF-AF34-57511523E49D}"/>
                </a:ext>
              </a:extLst>
            </p:cNvPr>
            <p:cNvCxnSpPr>
              <a:cxnSpLocks/>
              <a:stCxn id="1165" idx="3"/>
              <a:endCxn id="1167" idx="0"/>
            </p:cNvCxnSpPr>
            <p:nvPr/>
          </p:nvCxnSpPr>
          <p:spPr>
            <a:xfrm flipH="1">
              <a:off x="9988562" y="5502468"/>
              <a:ext cx="394531" cy="56608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7" name="椭圆 1166">
              <a:extLst>
                <a:ext uri="{FF2B5EF4-FFF2-40B4-BE49-F238E27FC236}">
                  <a16:creationId xmlns:a16="http://schemas.microsoft.com/office/drawing/2014/main" id="{20856213-529A-9C08-A7E2-713519D0D7B1}"/>
                </a:ext>
              </a:extLst>
            </p:cNvPr>
            <p:cNvSpPr/>
            <p:nvPr/>
          </p:nvSpPr>
          <p:spPr>
            <a:xfrm>
              <a:off x="9820632" y="6068548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68" name="椭圆 1167">
              <a:extLst>
                <a:ext uri="{FF2B5EF4-FFF2-40B4-BE49-F238E27FC236}">
                  <a16:creationId xmlns:a16="http://schemas.microsoft.com/office/drawing/2014/main" id="{772F0AFE-9CDD-9F78-28E7-9708B8F99A46}"/>
                </a:ext>
              </a:extLst>
            </p:cNvPr>
            <p:cNvSpPr/>
            <p:nvPr/>
          </p:nvSpPr>
          <p:spPr>
            <a:xfrm>
              <a:off x="10908595" y="6064004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171" name="直接箭头连接符 1170">
              <a:extLst>
                <a:ext uri="{FF2B5EF4-FFF2-40B4-BE49-F238E27FC236}">
                  <a16:creationId xmlns:a16="http://schemas.microsoft.com/office/drawing/2014/main" id="{C77EDC37-9CF4-B7D5-1E57-4FFD78B73AAE}"/>
                </a:ext>
              </a:extLst>
            </p:cNvPr>
            <p:cNvCxnSpPr>
              <a:cxnSpLocks/>
              <a:stCxn id="1165" idx="5"/>
              <a:endCxn id="1168" idx="0"/>
            </p:cNvCxnSpPr>
            <p:nvPr/>
          </p:nvCxnSpPr>
          <p:spPr>
            <a:xfrm>
              <a:off x="10620581" y="5502468"/>
              <a:ext cx="455944" cy="561536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4" name="文本框 1173">
                  <a:extLst>
                    <a:ext uri="{FF2B5EF4-FFF2-40B4-BE49-F238E27FC236}">
                      <a16:creationId xmlns:a16="http://schemas.microsoft.com/office/drawing/2014/main" id="{AA72E126-E6CB-B028-C21F-13000C6B8579}"/>
                    </a:ext>
                  </a:extLst>
                </p:cNvPr>
                <p:cNvSpPr txBox="1"/>
                <p:nvPr/>
              </p:nvSpPr>
              <p:spPr>
                <a:xfrm>
                  <a:off x="9365629" y="5830213"/>
                  <a:ext cx="71172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𝑔𝑤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74" name="文本框 1173">
                  <a:extLst>
                    <a:ext uri="{FF2B5EF4-FFF2-40B4-BE49-F238E27FC236}">
                      <a16:creationId xmlns:a16="http://schemas.microsoft.com/office/drawing/2014/main" id="{AA72E126-E6CB-B028-C21F-13000C6B85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5629" y="5830213"/>
                  <a:ext cx="711726" cy="369332"/>
                </a:xfrm>
                <a:prstGeom prst="rect">
                  <a:avLst/>
                </a:prstGeom>
                <a:blipFill>
                  <a:blip r:embed="rId25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5" name="文本框 1174">
                  <a:extLst>
                    <a:ext uri="{FF2B5EF4-FFF2-40B4-BE49-F238E27FC236}">
                      <a16:creationId xmlns:a16="http://schemas.microsoft.com/office/drawing/2014/main" id="{24C5B197-5C98-B434-A00C-D6A100E6ACA4}"/>
                    </a:ext>
                  </a:extLst>
                </p:cNvPr>
                <p:cNvSpPr txBox="1"/>
                <p:nvPr/>
              </p:nvSpPr>
              <p:spPr>
                <a:xfrm>
                  <a:off x="11076525" y="5879338"/>
                  <a:ext cx="71172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75" name="文本框 1174">
                  <a:extLst>
                    <a:ext uri="{FF2B5EF4-FFF2-40B4-BE49-F238E27FC236}">
                      <a16:creationId xmlns:a16="http://schemas.microsoft.com/office/drawing/2014/main" id="{24C5B197-5C98-B434-A00C-D6A100E6AC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76525" y="5879338"/>
                  <a:ext cx="711726" cy="369332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177" name="表格 1176">
            <a:extLst>
              <a:ext uri="{FF2B5EF4-FFF2-40B4-BE49-F238E27FC236}">
                <a16:creationId xmlns:a16="http://schemas.microsoft.com/office/drawing/2014/main" id="{794A61F1-36A7-9B79-2003-9CABBFDCDD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636891"/>
              </p:ext>
            </p:extLst>
          </p:nvPr>
        </p:nvGraphicFramePr>
        <p:xfrm>
          <a:off x="0" y="2160"/>
          <a:ext cx="590233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3">
                  <a:extLst>
                    <a:ext uri="{9D8B030D-6E8A-4147-A177-3AD203B41FA5}">
                      <a16:colId xmlns:a16="http://schemas.microsoft.com/office/drawing/2014/main" val="2724871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0502325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5523798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9535160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77962301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19891558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450874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90379533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0562840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93853311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6504925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06441342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74195476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8953977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4269489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80688779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3898539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4614926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7907978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0099391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7337411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2894903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193163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22235458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5180170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158433886"/>
                    </a:ext>
                  </a:extLst>
                </a:gridCol>
              </a:tblGrid>
              <a:tr h="1521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625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671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5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5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25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5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5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25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" grpId="0" animBg="1"/>
      <p:bldP spid="1161" grpId="0" animBg="1"/>
      <p:bldP spid="8" grpId="0" animBg="1"/>
      <p:bldP spid="9" grpId="0" animBg="1"/>
      <p:bldP spid="1030" grpId="0" animBg="1"/>
      <p:bldP spid="1031" grpId="0"/>
      <p:bldP spid="1032" grpId="0"/>
      <p:bldP spid="1033" grpId="0" animBg="1"/>
      <p:bldP spid="1038" grpId="0" animBg="1"/>
      <p:bldP spid="1036" grpId="0" animBg="1"/>
      <p:bldP spid="1037" grpId="0" animBg="1"/>
      <p:bldP spid="1039" grpId="0" animBg="1"/>
      <p:bldP spid="1040" grpId="0" animBg="1"/>
      <p:bldP spid="1079" grpId="0"/>
      <p:bldP spid="1080" grpId="0"/>
      <p:bldP spid="106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86112-4742-8968-2179-82E19259D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2" name="直接箭头连接符 1041">
            <a:extLst>
              <a:ext uri="{FF2B5EF4-FFF2-40B4-BE49-F238E27FC236}">
                <a16:creationId xmlns:a16="http://schemas.microsoft.com/office/drawing/2014/main" id="{073BFAF1-8B32-C1AF-41D2-68F86BF1D3F0}"/>
              </a:ext>
            </a:extLst>
          </p:cNvPr>
          <p:cNvCxnSpPr>
            <a:cxnSpLocks/>
            <a:stCxn id="5" idx="3"/>
            <a:endCxn id="6" idx="6"/>
          </p:cNvCxnSpPr>
          <p:nvPr/>
        </p:nvCxnSpPr>
        <p:spPr>
          <a:xfrm flipH="1">
            <a:off x="2462382" y="5790950"/>
            <a:ext cx="694401" cy="462281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85C80A58-8D8F-B120-0483-FB9E94C78B75}"/>
              </a:ext>
            </a:extLst>
          </p:cNvPr>
          <p:cNvCxnSpPr>
            <a:cxnSpLocks/>
            <a:stCxn id="5" idx="3"/>
            <a:endCxn id="6" idx="6"/>
          </p:cNvCxnSpPr>
          <p:nvPr/>
        </p:nvCxnSpPr>
        <p:spPr>
          <a:xfrm flipH="1">
            <a:off x="2462382" y="5790950"/>
            <a:ext cx="694401" cy="462281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对话气泡: 圆角矩形 6">
                <a:extLst>
                  <a:ext uri="{FF2B5EF4-FFF2-40B4-BE49-F238E27FC236}">
                    <a16:creationId xmlns:a16="http://schemas.microsoft.com/office/drawing/2014/main" id="{1A36FAB9-8C94-6A02-BB35-A805FA919EAC}"/>
                  </a:ext>
                </a:extLst>
              </p:cNvPr>
              <p:cNvSpPr/>
              <p:nvPr/>
            </p:nvSpPr>
            <p:spPr>
              <a:xfrm>
                <a:off x="5238589" y="5265749"/>
                <a:ext cx="3922720" cy="1320284"/>
              </a:xfrm>
              <a:prstGeom prst="wedgeRoundRectCallout">
                <a:avLst>
                  <a:gd name="adj1" fmla="val -86940"/>
                  <a:gd name="adj2" fmla="val -17323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>
                    <a:latin typeface="Garamond" panose="02020404030301010803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, then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𝑓𝑓𝑔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𝑓𝑓𝑔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2400" dirty="0">
                  <a:latin typeface="Garamond" panose="02020404030301010803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24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7" name="对话气泡: 圆角矩形 6">
                <a:extLst>
                  <a:ext uri="{FF2B5EF4-FFF2-40B4-BE49-F238E27FC236}">
                    <a16:creationId xmlns:a16="http://schemas.microsoft.com/office/drawing/2014/main" id="{1A36FAB9-8C94-6A02-BB35-A805FA919E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589" y="5265749"/>
                <a:ext cx="3922720" cy="1320284"/>
              </a:xfrm>
              <a:prstGeom prst="wedgeRoundRectCallout">
                <a:avLst>
                  <a:gd name="adj1" fmla="val -86940"/>
                  <a:gd name="adj2" fmla="val -17323"/>
                  <a:gd name="adj3" fmla="val 16667"/>
                </a:avLst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6" name="对话气泡: 圆角矩形 1045">
                <a:extLst>
                  <a:ext uri="{FF2B5EF4-FFF2-40B4-BE49-F238E27FC236}">
                    <a16:creationId xmlns:a16="http://schemas.microsoft.com/office/drawing/2014/main" id="{139788C5-9CD7-42B9-8A88-BB026C1EAA60}"/>
                  </a:ext>
                </a:extLst>
              </p:cNvPr>
              <p:cNvSpPr/>
              <p:nvPr/>
            </p:nvSpPr>
            <p:spPr>
              <a:xfrm>
                <a:off x="5238589" y="5265749"/>
                <a:ext cx="3922720" cy="1320284"/>
              </a:xfrm>
              <a:prstGeom prst="wedgeRoundRectCallout">
                <a:avLst>
                  <a:gd name="adj1" fmla="val -86940"/>
                  <a:gd name="adj2" fmla="val -17323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>
                    <a:latin typeface="Garamond" panose="02020404030301010803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h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, then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𝑓𝑓𝑔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𝑓𝑓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2400" dirty="0">
                  <a:latin typeface="Garamond" panose="02020404030301010803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24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046" name="对话气泡: 圆角矩形 1045">
                <a:extLst>
                  <a:ext uri="{FF2B5EF4-FFF2-40B4-BE49-F238E27FC236}">
                    <a16:creationId xmlns:a16="http://schemas.microsoft.com/office/drawing/2014/main" id="{139788C5-9CD7-42B9-8A88-BB026C1EAA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589" y="5265749"/>
                <a:ext cx="3922720" cy="1320284"/>
              </a:xfrm>
              <a:prstGeom prst="wedgeRoundRectCallout">
                <a:avLst>
                  <a:gd name="adj1" fmla="val -86940"/>
                  <a:gd name="adj2" fmla="val -17323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0D2742E-BD8F-B106-3340-182CF2DCC1AB}"/>
                  </a:ext>
                </a:extLst>
              </p:cNvPr>
              <p:cNvSpPr txBox="1"/>
              <p:nvPr/>
            </p:nvSpPr>
            <p:spPr>
              <a:xfrm>
                <a:off x="8551063" y="132139"/>
                <a:ext cx="3355187" cy="95410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>
                    <a:latin typeface="Garamond" panose="02020404030301010803" pitchFamily="18" charset="0"/>
                  </a:rPr>
                  <a:t>Assumption</a:t>
                </a:r>
              </a:p>
              <a:p>
                <a:r>
                  <a:rPr lang="en-GB" dirty="0">
                    <a:latin typeface="Garamond" panose="02020404030301010803" pitchFamily="18" charset="0"/>
                  </a:rPr>
                  <a:t>For every vertex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 we “encounter”,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𝑓𝑔𝑣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m:rPr>
                          <m:nor/>
                        </m:rPr>
                        <a:rPr lang="en-GB" b="0" i="0" smtClean="0">
                          <a:latin typeface="Garamond" panose="02020404030301010803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b="0" i="0" smtClean="0">
                          <a:latin typeface="Garamond" panose="02020404030301010803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en-GB" b="0" i="0" smtClean="0">
                          <a:latin typeface="Garamond" panose="02020404030301010803" pitchFamily="18" charset="0"/>
                        </a:rPr>
                        <m:t>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𝑓𝑓𝑔𝑣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𝑓𝑣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GB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0D2742E-BD8F-B106-3340-182CF2DCC1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1063" y="132139"/>
                <a:ext cx="3355187" cy="9541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C7236F1-DD23-A31D-8488-7791FB7605CC}"/>
                  </a:ext>
                </a:extLst>
              </p:cNvPr>
              <p:cNvSpPr txBox="1"/>
              <p:nvPr/>
            </p:nvSpPr>
            <p:spPr>
              <a:xfrm>
                <a:off x="167508" y="2717940"/>
                <a:ext cx="5208447" cy="120032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2400" b="1" u="sng" dirty="0">
                    <a:latin typeface="Garamond" panose="02020404030301010803" pitchFamily="18" charset="0"/>
                  </a:rPr>
                  <a:t>Theorem:</a:t>
                </a:r>
                <a:r>
                  <a:rPr lang="en-GB" sz="2400" dirty="0">
                    <a:latin typeface="Garamond" panose="02020404030301010803" pitchFamily="18" charset="0"/>
                  </a:rPr>
                  <a:t> Different vertices in the sub-DAG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have different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values.</a:t>
                </a:r>
              </a:p>
              <a:p>
                <a:r>
                  <a:rPr lang="en-GB" sz="2400" dirty="0">
                    <a:latin typeface="Garamond" panose="02020404030301010803" pitchFamily="18" charset="0"/>
                  </a:rPr>
                  <a:t>(That is, the sub-DAG is a subtree.)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C7236F1-DD23-A31D-8488-7791FB760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508" y="2717940"/>
                <a:ext cx="5208447" cy="12003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9BE4601-4602-2E1C-E9F5-71DA740B1FBE}"/>
                  </a:ext>
                </a:extLst>
              </p:cNvPr>
              <p:cNvSpPr txBox="1"/>
              <p:nvPr/>
            </p:nvSpPr>
            <p:spPr>
              <a:xfrm>
                <a:off x="395548" y="1656049"/>
                <a:ext cx="4624127" cy="83099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2400" b="1" u="sng" dirty="0">
                    <a:latin typeface="Garamond" panose="02020404030301010803" pitchFamily="18" charset="0"/>
                  </a:rPr>
                  <a:t>Lemma:</a:t>
                </a:r>
                <a:r>
                  <a:rPr lang="en-GB" sz="2400" dirty="0">
                    <a:latin typeface="Garamond" panose="02020404030301010803" pitchFamily="18" charset="0"/>
                  </a:rPr>
                  <a:t> The nodes in the sub-DAG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have different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values.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9BE4601-4602-2E1C-E9F5-71DA740B1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48" y="1656049"/>
                <a:ext cx="4624127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565B4260-E1A2-147B-0EFA-682B2C9784F4}"/>
                  </a:ext>
                </a:extLst>
              </p:cNvPr>
              <p:cNvSpPr/>
              <p:nvPr/>
            </p:nvSpPr>
            <p:spPr>
              <a:xfrm>
                <a:off x="1116872" y="5504276"/>
                <a:ext cx="335860" cy="335860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565B4260-E1A2-147B-0EFA-682B2C9784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872" y="5504276"/>
                <a:ext cx="335860" cy="33586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42EB7884-1011-772F-C715-457B7B1A0C91}"/>
                  </a:ext>
                </a:extLst>
              </p:cNvPr>
              <p:cNvSpPr/>
              <p:nvPr/>
            </p:nvSpPr>
            <p:spPr>
              <a:xfrm>
                <a:off x="3107597" y="5504276"/>
                <a:ext cx="335860" cy="335860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42EB7884-1011-772F-C715-457B7B1A0C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7597" y="5504276"/>
                <a:ext cx="335860" cy="33586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>
            <a:extLst>
              <a:ext uri="{FF2B5EF4-FFF2-40B4-BE49-F238E27FC236}">
                <a16:creationId xmlns:a16="http://schemas.microsoft.com/office/drawing/2014/main" id="{E8E4B42B-F6FD-7CA2-79B2-6C22887219BB}"/>
              </a:ext>
            </a:extLst>
          </p:cNvPr>
          <p:cNvSpPr/>
          <p:nvPr/>
        </p:nvSpPr>
        <p:spPr>
          <a:xfrm>
            <a:off x="2126522" y="6085301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EAABB051-F16C-249A-B2C6-8D1E28C446B8}"/>
              </a:ext>
            </a:extLst>
          </p:cNvPr>
          <p:cNvSpPr/>
          <p:nvPr/>
        </p:nvSpPr>
        <p:spPr>
          <a:xfrm>
            <a:off x="2126522" y="5179252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286EE5B5-19C2-0386-43C5-7066B6C3AC47}"/>
              </a:ext>
            </a:extLst>
          </p:cNvPr>
          <p:cNvSpPr/>
          <p:nvPr/>
        </p:nvSpPr>
        <p:spPr>
          <a:xfrm>
            <a:off x="2126522" y="4390368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C04EBD36-AED4-7BE7-4889-5CEB2783CEFB}"/>
              </a:ext>
            </a:extLst>
          </p:cNvPr>
          <p:cNvCxnSpPr>
            <a:cxnSpLocks/>
            <a:stCxn id="4" idx="5"/>
            <a:endCxn id="6" idx="2"/>
          </p:cNvCxnSpPr>
          <p:nvPr/>
        </p:nvCxnSpPr>
        <p:spPr>
          <a:xfrm>
            <a:off x="1403546" y="5790950"/>
            <a:ext cx="722976" cy="462281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2757768E-DCB5-0CA3-8C84-77FBD66DD5DB}"/>
              </a:ext>
            </a:extLst>
          </p:cNvPr>
          <p:cNvCxnSpPr>
            <a:cxnSpLocks/>
            <a:stCxn id="6" idx="0"/>
            <a:endCxn id="10" idx="4"/>
          </p:cNvCxnSpPr>
          <p:nvPr/>
        </p:nvCxnSpPr>
        <p:spPr>
          <a:xfrm flipV="1">
            <a:off x="2294452" y="5515112"/>
            <a:ext cx="0" cy="570189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2FE0E8D0-DABE-96BA-9AA2-1E94931F7D8D}"/>
              </a:ext>
            </a:extLst>
          </p:cNvPr>
          <p:cNvCxnSpPr>
            <a:cxnSpLocks/>
            <a:stCxn id="10" idx="0"/>
            <a:endCxn id="11" idx="4"/>
          </p:cNvCxnSpPr>
          <p:nvPr/>
        </p:nvCxnSpPr>
        <p:spPr>
          <a:xfrm flipV="1">
            <a:off x="2294452" y="4726228"/>
            <a:ext cx="0" cy="453024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2555AFDF-2456-BBE4-533F-5C42875B4316}"/>
              </a:ext>
            </a:extLst>
          </p:cNvPr>
          <p:cNvCxnSpPr>
            <a:cxnSpLocks/>
            <a:stCxn id="4" idx="7"/>
            <a:endCxn id="11" idx="3"/>
          </p:cNvCxnSpPr>
          <p:nvPr/>
        </p:nvCxnSpPr>
        <p:spPr>
          <a:xfrm flipV="1">
            <a:off x="1403546" y="4677042"/>
            <a:ext cx="772162" cy="87642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直接箭头连接符 1023">
            <a:extLst>
              <a:ext uri="{FF2B5EF4-FFF2-40B4-BE49-F238E27FC236}">
                <a16:creationId xmlns:a16="http://schemas.microsoft.com/office/drawing/2014/main" id="{6836292F-80D7-71ED-A296-584F193CC0B3}"/>
              </a:ext>
            </a:extLst>
          </p:cNvPr>
          <p:cNvCxnSpPr>
            <a:cxnSpLocks/>
            <a:stCxn id="5" idx="0"/>
            <a:endCxn id="11" idx="5"/>
          </p:cNvCxnSpPr>
          <p:nvPr/>
        </p:nvCxnSpPr>
        <p:spPr>
          <a:xfrm flipH="1" flipV="1">
            <a:off x="2413196" y="4677042"/>
            <a:ext cx="862331" cy="827234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8" name="组合 1047">
            <a:extLst>
              <a:ext uri="{FF2B5EF4-FFF2-40B4-BE49-F238E27FC236}">
                <a16:creationId xmlns:a16="http://schemas.microsoft.com/office/drawing/2014/main" id="{CD2E44F1-C2C7-2BAA-8CC1-7C8333B37FA0}"/>
              </a:ext>
            </a:extLst>
          </p:cNvPr>
          <p:cNvGrpSpPr/>
          <p:nvPr/>
        </p:nvGrpSpPr>
        <p:grpSpPr>
          <a:xfrm>
            <a:off x="5375955" y="2302704"/>
            <a:ext cx="6301695" cy="2704996"/>
            <a:chOff x="5375955" y="2131254"/>
            <a:chExt cx="6301695" cy="27049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0" name="椭圆 1049">
                  <a:extLst>
                    <a:ext uri="{FF2B5EF4-FFF2-40B4-BE49-F238E27FC236}">
                      <a16:creationId xmlns:a16="http://schemas.microsoft.com/office/drawing/2014/main" id="{190B20D2-E9C3-241D-03A7-F4A9F7F8A7F2}"/>
                    </a:ext>
                  </a:extLst>
                </p:cNvPr>
                <p:cNvSpPr/>
                <p:nvPr/>
              </p:nvSpPr>
              <p:spPr>
                <a:xfrm>
                  <a:off x="7406188" y="2142434"/>
                  <a:ext cx="335860" cy="335860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50" name="椭圆 1049">
                  <a:extLst>
                    <a:ext uri="{FF2B5EF4-FFF2-40B4-BE49-F238E27FC236}">
                      <a16:creationId xmlns:a16="http://schemas.microsoft.com/office/drawing/2014/main" id="{190B20D2-E9C3-241D-03A7-F4A9F7F8A7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6188" y="2142434"/>
                  <a:ext cx="335860" cy="335860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51" name="椭圆 1050">
              <a:extLst>
                <a:ext uri="{FF2B5EF4-FFF2-40B4-BE49-F238E27FC236}">
                  <a16:creationId xmlns:a16="http://schemas.microsoft.com/office/drawing/2014/main" id="{BD5CB46A-5E1C-F034-0537-37017AFB7680}"/>
                </a:ext>
              </a:extLst>
            </p:cNvPr>
            <p:cNvSpPr/>
            <p:nvPr/>
          </p:nvSpPr>
          <p:spPr>
            <a:xfrm>
              <a:off x="6375745" y="2957586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52" name="椭圆 1051">
              <a:extLst>
                <a:ext uri="{FF2B5EF4-FFF2-40B4-BE49-F238E27FC236}">
                  <a16:creationId xmlns:a16="http://schemas.microsoft.com/office/drawing/2014/main" id="{18906786-C760-11BE-C744-1E64B4B43A87}"/>
                </a:ext>
              </a:extLst>
            </p:cNvPr>
            <p:cNvSpPr/>
            <p:nvPr/>
          </p:nvSpPr>
          <p:spPr>
            <a:xfrm>
              <a:off x="8419065" y="2957586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53" name="椭圆 1052">
              <a:extLst>
                <a:ext uri="{FF2B5EF4-FFF2-40B4-BE49-F238E27FC236}">
                  <a16:creationId xmlns:a16="http://schemas.microsoft.com/office/drawing/2014/main" id="{23B6D554-2B26-096C-DC4B-001C704C6E19}"/>
                </a:ext>
              </a:extLst>
            </p:cNvPr>
            <p:cNvSpPr/>
            <p:nvPr/>
          </p:nvSpPr>
          <p:spPr>
            <a:xfrm>
              <a:off x="6039885" y="3731919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54" name="椭圆 1053">
              <a:extLst>
                <a:ext uri="{FF2B5EF4-FFF2-40B4-BE49-F238E27FC236}">
                  <a16:creationId xmlns:a16="http://schemas.microsoft.com/office/drawing/2014/main" id="{F8075793-0C7B-69AB-94E1-A37EB233B3E9}"/>
                </a:ext>
              </a:extLst>
            </p:cNvPr>
            <p:cNvSpPr/>
            <p:nvPr/>
          </p:nvSpPr>
          <p:spPr>
            <a:xfrm>
              <a:off x="6711605" y="3728376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55" name="椭圆 1054">
              <a:extLst>
                <a:ext uri="{FF2B5EF4-FFF2-40B4-BE49-F238E27FC236}">
                  <a16:creationId xmlns:a16="http://schemas.microsoft.com/office/drawing/2014/main" id="{6D254E5F-931C-94BD-7C95-F6F4FC6A53CC}"/>
                </a:ext>
              </a:extLst>
            </p:cNvPr>
            <p:cNvSpPr/>
            <p:nvPr/>
          </p:nvSpPr>
          <p:spPr>
            <a:xfrm>
              <a:off x="8083205" y="3728376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57" name="椭圆 1056">
              <a:extLst>
                <a:ext uri="{FF2B5EF4-FFF2-40B4-BE49-F238E27FC236}">
                  <a16:creationId xmlns:a16="http://schemas.microsoft.com/office/drawing/2014/main" id="{B47DAF2D-C268-E1DF-B051-1989CB79903F}"/>
                </a:ext>
              </a:extLst>
            </p:cNvPr>
            <p:cNvSpPr/>
            <p:nvPr/>
          </p:nvSpPr>
          <p:spPr>
            <a:xfrm>
              <a:off x="8754925" y="3728376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58" name="椭圆 1057">
              <a:extLst>
                <a:ext uri="{FF2B5EF4-FFF2-40B4-BE49-F238E27FC236}">
                  <a16:creationId xmlns:a16="http://schemas.microsoft.com/office/drawing/2014/main" id="{206EEE0C-341F-3CE3-96EA-B4CB1AA0D0D0}"/>
                </a:ext>
              </a:extLst>
            </p:cNvPr>
            <p:cNvSpPr/>
            <p:nvPr/>
          </p:nvSpPr>
          <p:spPr>
            <a:xfrm>
              <a:off x="5375955" y="4493993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59" name="椭圆 1058">
              <a:extLst>
                <a:ext uri="{FF2B5EF4-FFF2-40B4-BE49-F238E27FC236}">
                  <a16:creationId xmlns:a16="http://schemas.microsoft.com/office/drawing/2014/main" id="{1ADC7AD6-AC5B-D9F6-02A6-82A3E72C2655}"/>
                </a:ext>
              </a:extLst>
            </p:cNvPr>
            <p:cNvSpPr/>
            <p:nvPr/>
          </p:nvSpPr>
          <p:spPr>
            <a:xfrm>
              <a:off x="5899495" y="4493993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61" name="椭圆 1060">
              <a:extLst>
                <a:ext uri="{FF2B5EF4-FFF2-40B4-BE49-F238E27FC236}">
                  <a16:creationId xmlns:a16="http://schemas.microsoft.com/office/drawing/2014/main" id="{8FCF2781-3E7A-880B-95AD-B5DC36C98E79}"/>
                </a:ext>
              </a:extLst>
            </p:cNvPr>
            <p:cNvSpPr/>
            <p:nvPr/>
          </p:nvSpPr>
          <p:spPr>
            <a:xfrm>
              <a:off x="6450575" y="4493993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62" name="椭圆 1061">
              <a:extLst>
                <a:ext uri="{FF2B5EF4-FFF2-40B4-BE49-F238E27FC236}">
                  <a16:creationId xmlns:a16="http://schemas.microsoft.com/office/drawing/2014/main" id="{D6C4DAB3-5A05-4138-ED09-000C226B02DB}"/>
                </a:ext>
              </a:extLst>
            </p:cNvPr>
            <p:cNvSpPr/>
            <p:nvPr/>
          </p:nvSpPr>
          <p:spPr>
            <a:xfrm>
              <a:off x="7001655" y="4499549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64" name="椭圆 1063">
              <a:extLst>
                <a:ext uri="{FF2B5EF4-FFF2-40B4-BE49-F238E27FC236}">
                  <a16:creationId xmlns:a16="http://schemas.microsoft.com/office/drawing/2014/main" id="{A6695F51-1FAB-3ABC-1FC8-D7261B852703}"/>
                </a:ext>
              </a:extLst>
            </p:cNvPr>
            <p:cNvSpPr/>
            <p:nvPr/>
          </p:nvSpPr>
          <p:spPr>
            <a:xfrm>
              <a:off x="7768735" y="4493993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65" name="椭圆 1064">
              <a:extLst>
                <a:ext uri="{FF2B5EF4-FFF2-40B4-BE49-F238E27FC236}">
                  <a16:creationId xmlns:a16="http://schemas.microsoft.com/office/drawing/2014/main" id="{4A148040-2CDA-D6A1-B8C8-23FEA52BB572}"/>
                </a:ext>
              </a:extLst>
            </p:cNvPr>
            <p:cNvSpPr/>
            <p:nvPr/>
          </p:nvSpPr>
          <p:spPr>
            <a:xfrm>
              <a:off x="8291495" y="4493993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66" name="椭圆 1065">
              <a:extLst>
                <a:ext uri="{FF2B5EF4-FFF2-40B4-BE49-F238E27FC236}">
                  <a16:creationId xmlns:a16="http://schemas.microsoft.com/office/drawing/2014/main" id="{758F3A99-654C-80B9-2478-5AA48C6F5D78}"/>
                </a:ext>
              </a:extLst>
            </p:cNvPr>
            <p:cNvSpPr/>
            <p:nvPr/>
          </p:nvSpPr>
          <p:spPr>
            <a:xfrm>
              <a:off x="8825449" y="4493993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68" name="椭圆 1067">
              <a:extLst>
                <a:ext uri="{FF2B5EF4-FFF2-40B4-BE49-F238E27FC236}">
                  <a16:creationId xmlns:a16="http://schemas.microsoft.com/office/drawing/2014/main" id="{AA413422-C3D6-8D9F-40C4-F166A9958AE8}"/>
                </a:ext>
              </a:extLst>
            </p:cNvPr>
            <p:cNvSpPr/>
            <p:nvPr/>
          </p:nvSpPr>
          <p:spPr>
            <a:xfrm>
              <a:off x="9360183" y="4493993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070" name="直接箭头连接符 1069">
              <a:extLst>
                <a:ext uri="{FF2B5EF4-FFF2-40B4-BE49-F238E27FC236}">
                  <a16:creationId xmlns:a16="http://schemas.microsoft.com/office/drawing/2014/main" id="{EA04A38B-AC0F-AD60-CF68-C58081AEE42D}"/>
                </a:ext>
              </a:extLst>
            </p:cNvPr>
            <p:cNvCxnSpPr>
              <a:cxnSpLocks/>
              <a:stCxn id="1050" idx="4"/>
              <a:endCxn id="1051" idx="0"/>
            </p:cNvCxnSpPr>
            <p:nvPr/>
          </p:nvCxnSpPr>
          <p:spPr>
            <a:xfrm flipH="1">
              <a:off x="6543675" y="2478294"/>
              <a:ext cx="1030443" cy="479292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1" name="直接箭头连接符 1070">
              <a:extLst>
                <a:ext uri="{FF2B5EF4-FFF2-40B4-BE49-F238E27FC236}">
                  <a16:creationId xmlns:a16="http://schemas.microsoft.com/office/drawing/2014/main" id="{7ADFBDBD-1AE0-77EF-29AD-92C44E7A1D52}"/>
                </a:ext>
              </a:extLst>
            </p:cNvPr>
            <p:cNvCxnSpPr>
              <a:cxnSpLocks/>
              <a:stCxn id="1051" idx="4"/>
              <a:endCxn id="1053" idx="0"/>
            </p:cNvCxnSpPr>
            <p:nvPr/>
          </p:nvCxnSpPr>
          <p:spPr>
            <a:xfrm flipH="1">
              <a:off x="6207815" y="3293446"/>
              <a:ext cx="335860" cy="438473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2" name="直接箭头连接符 1071">
              <a:extLst>
                <a:ext uri="{FF2B5EF4-FFF2-40B4-BE49-F238E27FC236}">
                  <a16:creationId xmlns:a16="http://schemas.microsoft.com/office/drawing/2014/main" id="{F5C515CD-7ACA-825E-AFE0-88E1FD35CFA5}"/>
                </a:ext>
              </a:extLst>
            </p:cNvPr>
            <p:cNvCxnSpPr>
              <a:cxnSpLocks/>
              <a:stCxn id="1053" idx="4"/>
              <a:endCxn id="1058" idx="0"/>
            </p:cNvCxnSpPr>
            <p:nvPr/>
          </p:nvCxnSpPr>
          <p:spPr>
            <a:xfrm flipH="1">
              <a:off x="5543885" y="4067779"/>
              <a:ext cx="663930" cy="426214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5" name="直接箭头连接符 1074">
              <a:extLst>
                <a:ext uri="{FF2B5EF4-FFF2-40B4-BE49-F238E27FC236}">
                  <a16:creationId xmlns:a16="http://schemas.microsoft.com/office/drawing/2014/main" id="{606C1F66-E060-B991-A66C-1350442E4CC4}"/>
                </a:ext>
              </a:extLst>
            </p:cNvPr>
            <p:cNvCxnSpPr>
              <a:cxnSpLocks/>
              <a:stCxn id="1054" idx="4"/>
              <a:endCxn id="1061" idx="0"/>
            </p:cNvCxnSpPr>
            <p:nvPr/>
          </p:nvCxnSpPr>
          <p:spPr>
            <a:xfrm flipH="1">
              <a:off x="6618505" y="4064236"/>
              <a:ext cx="261030" cy="429757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6" name="直接箭头连接符 1075">
              <a:extLst>
                <a:ext uri="{FF2B5EF4-FFF2-40B4-BE49-F238E27FC236}">
                  <a16:creationId xmlns:a16="http://schemas.microsoft.com/office/drawing/2014/main" id="{E20E994D-2CF6-9B12-F322-C833959C99B6}"/>
                </a:ext>
              </a:extLst>
            </p:cNvPr>
            <p:cNvCxnSpPr>
              <a:cxnSpLocks/>
              <a:stCxn id="1055" idx="4"/>
              <a:endCxn id="1064" idx="0"/>
            </p:cNvCxnSpPr>
            <p:nvPr/>
          </p:nvCxnSpPr>
          <p:spPr>
            <a:xfrm flipH="1">
              <a:off x="7936665" y="4064236"/>
              <a:ext cx="314470" cy="429757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7" name="直接箭头连接符 1076">
              <a:extLst>
                <a:ext uri="{FF2B5EF4-FFF2-40B4-BE49-F238E27FC236}">
                  <a16:creationId xmlns:a16="http://schemas.microsoft.com/office/drawing/2014/main" id="{FEFCE71E-1C04-E407-8181-E481B0D4796B}"/>
                </a:ext>
              </a:extLst>
            </p:cNvPr>
            <p:cNvCxnSpPr>
              <a:cxnSpLocks/>
              <a:stCxn id="1052" idx="4"/>
              <a:endCxn id="1055" idx="0"/>
            </p:cNvCxnSpPr>
            <p:nvPr/>
          </p:nvCxnSpPr>
          <p:spPr>
            <a:xfrm flipH="1">
              <a:off x="8251135" y="3293446"/>
              <a:ext cx="335860" cy="43493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8" name="直接箭头连接符 1077">
              <a:extLst>
                <a:ext uri="{FF2B5EF4-FFF2-40B4-BE49-F238E27FC236}">
                  <a16:creationId xmlns:a16="http://schemas.microsoft.com/office/drawing/2014/main" id="{225E490C-0EFA-CEFA-D2A4-48EE0359891F}"/>
                </a:ext>
              </a:extLst>
            </p:cNvPr>
            <p:cNvCxnSpPr>
              <a:cxnSpLocks/>
              <a:stCxn id="1057" idx="4"/>
              <a:endCxn id="1066" idx="0"/>
            </p:cNvCxnSpPr>
            <p:nvPr/>
          </p:nvCxnSpPr>
          <p:spPr>
            <a:xfrm>
              <a:off x="8922855" y="4064236"/>
              <a:ext cx="70524" cy="429757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1" name="直接箭头连接符 1080">
              <a:extLst>
                <a:ext uri="{FF2B5EF4-FFF2-40B4-BE49-F238E27FC236}">
                  <a16:creationId xmlns:a16="http://schemas.microsoft.com/office/drawing/2014/main" id="{B8D1DD46-AAC7-4DF9-BF41-A18E9AB262C2}"/>
                </a:ext>
              </a:extLst>
            </p:cNvPr>
            <p:cNvCxnSpPr>
              <a:cxnSpLocks/>
              <a:stCxn id="1050" idx="4"/>
              <a:endCxn id="1052" idx="0"/>
            </p:cNvCxnSpPr>
            <p:nvPr/>
          </p:nvCxnSpPr>
          <p:spPr>
            <a:xfrm>
              <a:off x="7574118" y="2478294"/>
              <a:ext cx="1012877" cy="479292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3" name="直接箭头连接符 1082">
              <a:extLst>
                <a:ext uri="{FF2B5EF4-FFF2-40B4-BE49-F238E27FC236}">
                  <a16:creationId xmlns:a16="http://schemas.microsoft.com/office/drawing/2014/main" id="{644D7B25-EB37-5B5D-D435-4B8F5F70AA14}"/>
                </a:ext>
              </a:extLst>
            </p:cNvPr>
            <p:cNvCxnSpPr>
              <a:cxnSpLocks/>
              <a:stCxn id="1051" idx="4"/>
              <a:endCxn id="1054" idx="0"/>
            </p:cNvCxnSpPr>
            <p:nvPr/>
          </p:nvCxnSpPr>
          <p:spPr>
            <a:xfrm>
              <a:off x="6543675" y="3293446"/>
              <a:ext cx="335860" cy="434930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4" name="直接箭头连接符 1083">
              <a:extLst>
                <a:ext uri="{FF2B5EF4-FFF2-40B4-BE49-F238E27FC236}">
                  <a16:creationId xmlns:a16="http://schemas.microsoft.com/office/drawing/2014/main" id="{FA6A66FA-20EC-3276-0119-6930C30BE036}"/>
                </a:ext>
              </a:extLst>
            </p:cNvPr>
            <p:cNvCxnSpPr>
              <a:cxnSpLocks/>
              <a:stCxn id="1053" idx="4"/>
              <a:endCxn id="1059" idx="0"/>
            </p:cNvCxnSpPr>
            <p:nvPr/>
          </p:nvCxnSpPr>
          <p:spPr>
            <a:xfrm flipH="1">
              <a:off x="6067425" y="4067779"/>
              <a:ext cx="140390" cy="426214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6" name="直接箭头连接符 1085">
              <a:extLst>
                <a:ext uri="{FF2B5EF4-FFF2-40B4-BE49-F238E27FC236}">
                  <a16:creationId xmlns:a16="http://schemas.microsoft.com/office/drawing/2014/main" id="{3304CCAC-85D5-C5F1-7294-254E063095EE}"/>
                </a:ext>
              </a:extLst>
            </p:cNvPr>
            <p:cNvCxnSpPr>
              <a:cxnSpLocks/>
              <a:stCxn id="1055" idx="4"/>
              <a:endCxn id="1065" idx="0"/>
            </p:cNvCxnSpPr>
            <p:nvPr/>
          </p:nvCxnSpPr>
          <p:spPr>
            <a:xfrm>
              <a:off x="8251135" y="4064236"/>
              <a:ext cx="208290" cy="429757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7" name="直接箭头连接符 1086">
              <a:extLst>
                <a:ext uri="{FF2B5EF4-FFF2-40B4-BE49-F238E27FC236}">
                  <a16:creationId xmlns:a16="http://schemas.microsoft.com/office/drawing/2014/main" id="{DCD7CF9E-4AC6-EB3D-D4A8-52798F8D1B79}"/>
                </a:ext>
              </a:extLst>
            </p:cNvPr>
            <p:cNvCxnSpPr>
              <a:cxnSpLocks/>
              <a:stCxn id="1054" idx="4"/>
              <a:endCxn id="1062" idx="0"/>
            </p:cNvCxnSpPr>
            <p:nvPr/>
          </p:nvCxnSpPr>
          <p:spPr>
            <a:xfrm>
              <a:off x="6879535" y="4064236"/>
              <a:ext cx="290050" cy="435313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8" name="直接箭头连接符 1087">
              <a:extLst>
                <a:ext uri="{FF2B5EF4-FFF2-40B4-BE49-F238E27FC236}">
                  <a16:creationId xmlns:a16="http://schemas.microsoft.com/office/drawing/2014/main" id="{55395013-A39F-10A3-BFE2-B525E8FD748F}"/>
                </a:ext>
              </a:extLst>
            </p:cNvPr>
            <p:cNvCxnSpPr>
              <a:cxnSpLocks/>
              <a:stCxn id="1052" idx="4"/>
              <a:endCxn id="1057" idx="0"/>
            </p:cNvCxnSpPr>
            <p:nvPr/>
          </p:nvCxnSpPr>
          <p:spPr>
            <a:xfrm>
              <a:off x="8586995" y="3293446"/>
              <a:ext cx="335860" cy="434930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9" name="直接箭头连接符 1088">
              <a:extLst>
                <a:ext uri="{FF2B5EF4-FFF2-40B4-BE49-F238E27FC236}">
                  <a16:creationId xmlns:a16="http://schemas.microsoft.com/office/drawing/2014/main" id="{A36B6F84-EB55-80DE-6C5A-F7AB05F1351A}"/>
                </a:ext>
              </a:extLst>
            </p:cNvPr>
            <p:cNvCxnSpPr>
              <a:cxnSpLocks/>
              <a:stCxn id="1057" idx="4"/>
              <a:endCxn id="1068" idx="0"/>
            </p:cNvCxnSpPr>
            <p:nvPr/>
          </p:nvCxnSpPr>
          <p:spPr>
            <a:xfrm>
              <a:off x="8922855" y="4064236"/>
              <a:ext cx="605258" cy="429757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0" name="文本框 1089">
                  <a:extLst>
                    <a:ext uri="{FF2B5EF4-FFF2-40B4-BE49-F238E27FC236}">
                      <a16:creationId xmlns:a16="http://schemas.microsoft.com/office/drawing/2014/main" id="{927D26D9-192F-E7A2-77E4-202A398FECFA}"/>
                    </a:ext>
                  </a:extLst>
                </p:cNvPr>
                <p:cNvSpPr txBox="1"/>
                <p:nvPr/>
              </p:nvSpPr>
              <p:spPr>
                <a:xfrm>
                  <a:off x="9836128" y="2131254"/>
                  <a:ext cx="184152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>
                      <a:latin typeface="Garamond" panose="02020404030301010803" pitchFamily="18" charset="0"/>
                    </a:rPr>
                    <a:t>Level </a:t>
                  </a:r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ℓ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a14:m>
                  <a:endParaRPr lang="en-GB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90" name="文本框 1089">
                  <a:extLst>
                    <a:ext uri="{FF2B5EF4-FFF2-40B4-BE49-F238E27FC236}">
                      <a16:creationId xmlns:a16="http://schemas.microsoft.com/office/drawing/2014/main" id="{927D26D9-192F-E7A2-77E4-202A398FEC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36128" y="2131254"/>
                  <a:ext cx="1841522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2980" t="-8333" b="-28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1" name="文本框 1090">
                  <a:extLst>
                    <a:ext uri="{FF2B5EF4-FFF2-40B4-BE49-F238E27FC236}">
                      <a16:creationId xmlns:a16="http://schemas.microsoft.com/office/drawing/2014/main" id="{0A3356D0-4F5F-5BEF-3AD7-0EEC8C6D2296}"/>
                    </a:ext>
                  </a:extLst>
                </p:cNvPr>
                <p:cNvSpPr txBox="1"/>
                <p:nvPr/>
              </p:nvSpPr>
              <p:spPr>
                <a:xfrm>
                  <a:off x="9836128" y="2929701"/>
                  <a:ext cx="184152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>
                      <a:latin typeface="Garamond" panose="02020404030301010803" pitchFamily="18" charset="0"/>
                    </a:rPr>
                    <a:t>Level </a:t>
                  </a:r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ℓ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a14:m>
                  <a:endParaRPr lang="en-GB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91" name="文本框 1090">
                  <a:extLst>
                    <a:ext uri="{FF2B5EF4-FFF2-40B4-BE49-F238E27FC236}">
                      <a16:creationId xmlns:a16="http://schemas.microsoft.com/office/drawing/2014/main" id="{0A3356D0-4F5F-5BEF-3AD7-0EEC8C6D22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36128" y="2929701"/>
                  <a:ext cx="1841522" cy="369332"/>
                </a:xfrm>
                <a:prstGeom prst="rect">
                  <a:avLst/>
                </a:prstGeom>
                <a:blipFill>
                  <a:blip r:embed="rId12"/>
                  <a:stretch>
                    <a:fillRect l="-2980" t="-8333" b="-28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2" name="文本框 1091">
                  <a:extLst>
                    <a:ext uri="{FF2B5EF4-FFF2-40B4-BE49-F238E27FC236}">
                      <a16:creationId xmlns:a16="http://schemas.microsoft.com/office/drawing/2014/main" id="{6CE04603-4B6D-1130-4757-AC35D04FCC84}"/>
                    </a:ext>
                  </a:extLst>
                </p:cNvPr>
                <p:cNvSpPr txBox="1"/>
                <p:nvPr/>
              </p:nvSpPr>
              <p:spPr>
                <a:xfrm>
                  <a:off x="9836128" y="3673756"/>
                  <a:ext cx="184152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>
                      <a:latin typeface="Garamond" panose="02020404030301010803" pitchFamily="18" charset="0"/>
                    </a:rPr>
                    <a:t>Level </a:t>
                  </a:r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ℓ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endParaRPr lang="en-GB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92" name="文本框 1091">
                  <a:extLst>
                    <a:ext uri="{FF2B5EF4-FFF2-40B4-BE49-F238E27FC236}">
                      <a16:creationId xmlns:a16="http://schemas.microsoft.com/office/drawing/2014/main" id="{6CE04603-4B6D-1130-4757-AC35D04FCC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36128" y="3673756"/>
                  <a:ext cx="1841522" cy="369332"/>
                </a:xfrm>
                <a:prstGeom prst="rect">
                  <a:avLst/>
                </a:prstGeom>
                <a:blipFill>
                  <a:blip r:embed="rId13"/>
                  <a:stretch>
                    <a:fillRect l="-2980" t="-8333" b="-28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3" name="文本框 1092">
                  <a:extLst>
                    <a:ext uri="{FF2B5EF4-FFF2-40B4-BE49-F238E27FC236}">
                      <a16:creationId xmlns:a16="http://schemas.microsoft.com/office/drawing/2014/main" id="{694631DF-44EF-11A5-B195-746C41E7A7F2}"/>
                    </a:ext>
                  </a:extLst>
                </p:cNvPr>
                <p:cNvSpPr txBox="1"/>
                <p:nvPr/>
              </p:nvSpPr>
              <p:spPr>
                <a:xfrm>
                  <a:off x="9836128" y="4466918"/>
                  <a:ext cx="184152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>
                      <a:latin typeface="Garamond" panose="02020404030301010803" pitchFamily="18" charset="0"/>
                    </a:rPr>
                    <a:t>Level </a:t>
                  </a:r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ℓ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a14:m>
                  <a:endParaRPr lang="en-GB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93" name="文本框 1092">
                  <a:extLst>
                    <a:ext uri="{FF2B5EF4-FFF2-40B4-BE49-F238E27FC236}">
                      <a16:creationId xmlns:a16="http://schemas.microsoft.com/office/drawing/2014/main" id="{694631DF-44EF-11A5-B195-746C41E7A7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36128" y="4466918"/>
                  <a:ext cx="1841522" cy="369332"/>
                </a:xfrm>
                <a:prstGeom prst="rect">
                  <a:avLst/>
                </a:prstGeom>
                <a:blipFill>
                  <a:blip r:embed="rId14"/>
                  <a:stretch>
                    <a:fillRect l="-2980" t="-8333" b="-28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94" name="文本框 1093">
                <a:extLst>
                  <a:ext uri="{FF2B5EF4-FFF2-40B4-BE49-F238E27FC236}">
                    <a16:creationId xmlns:a16="http://schemas.microsoft.com/office/drawing/2014/main" id="{B141B7E1-8BD3-0834-FA0D-2B1423EDA200}"/>
                  </a:ext>
                </a:extLst>
              </p:cNvPr>
              <p:cNvSpPr txBox="1"/>
              <p:nvPr/>
            </p:nvSpPr>
            <p:spPr>
              <a:xfrm>
                <a:off x="5597197" y="2780373"/>
                <a:ext cx="10304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94" name="文本框 1093">
                <a:extLst>
                  <a:ext uri="{FF2B5EF4-FFF2-40B4-BE49-F238E27FC236}">
                    <a16:creationId xmlns:a16="http://schemas.microsoft.com/office/drawing/2014/main" id="{B141B7E1-8BD3-0834-FA0D-2B1423EDA2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197" y="2780373"/>
                <a:ext cx="1030443" cy="369332"/>
              </a:xfrm>
              <a:prstGeom prst="rect">
                <a:avLst/>
              </a:prstGeom>
              <a:blipFill>
                <a:blip r:embed="rId1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5" name="文本框 1094">
                <a:extLst>
                  <a:ext uri="{FF2B5EF4-FFF2-40B4-BE49-F238E27FC236}">
                    <a16:creationId xmlns:a16="http://schemas.microsoft.com/office/drawing/2014/main" id="{E07DA87D-F039-A821-9077-CEFE54E5ED4F}"/>
                  </a:ext>
                </a:extLst>
              </p:cNvPr>
              <p:cNvSpPr txBox="1"/>
              <p:nvPr/>
            </p:nvSpPr>
            <p:spPr>
              <a:xfrm>
                <a:off x="8569429" y="2780373"/>
                <a:ext cx="10304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h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95" name="文本框 1094">
                <a:extLst>
                  <a:ext uri="{FF2B5EF4-FFF2-40B4-BE49-F238E27FC236}">
                    <a16:creationId xmlns:a16="http://schemas.microsoft.com/office/drawing/2014/main" id="{E07DA87D-F039-A821-9077-CEFE54E5E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9429" y="2780373"/>
                <a:ext cx="1030443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6" name="文本框 1095">
                <a:extLst>
                  <a:ext uri="{FF2B5EF4-FFF2-40B4-BE49-F238E27FC236}">
                    <a16:creationId xmlns:a16="http://schemas.microsoft.com/office/drawing/2014/main" id="{0EA201AA-2FCA-F83B-6096-3AB0B9229CD6}"/>
                  </a:ext>
                </a:extLst>
              </p:cNvPr>
              <p:cNvSpPr txBox="1"/>
              <p:nvPr/>
            </p:nvSpPr>
            <p:spPr>
              <a:xfrm>
                <a:off x="8332305" y="132139"/>
                <a:ext cx="3573945" cy="95410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>
                    <a:latin typeface="Garamond" panose="02020404030301010803" pitchFamily="18" charset="0"/>
                  </a:rPr>
                  <a:t>Assumption</a:t>
                </a:r>
              </a:p>
              <a:p>
                <a:r>
                  <a:rPr lang="en-GB" dirty="0">
                    <a:latin typeface="Garamond" panose="02020404030301010803" pitchFamily="18" charset="0"/>
                  </a:rPr>
                  <a:t>For every vertex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 we “encounter”,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𝑓𝑔𝑣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m:rPr>
                          <m:nor/>
                        </m:rPr>
                        <a:rPr lang="en-GB" b="0" i="0" smtClean="0">
                          <a:latin typeface="Garamond" panose="02020404030301010803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b="0" i="0" smtClean="0">
                          <a:latin typeface="Garamond" panose="02020404030301010803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en-GB" b="0" i="0" smtClean="0">
                          <a:latin typeface="Garamond" panose="02020404030301010803" pitchFamily="18" charset="0"/>
                        </a:rPr>
                        <m:t>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𝑓𝑓𝑔𝑣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𝑓𝑓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𝑓𝑣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GB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096" name="文本框 1095">
                <a:extLst>
                  <a:ext uri="{FF2B5EF4-FFF2-40B4-BE49-F238E27FC236}">
                    <a16:creationId xmlns:a16="http://schemas.microsoft.com/office/drawing/2014/main" id="{0EA201AA-2FCA-F83B-6096-3AB0B9229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2305" y="132139"/>
                <a:ext cx="3573945" cy="95410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97" name="表格 1096">
            <a:extLst>
              <a:ext uri="{FF2B5EF4-FFF2-40B4-BE49-F238E27FC236}">
                <a16:creationId xmlns:a16="http://schemas.microsoft.com/office/drawing/2014/main" id="{0230BC23-FCF3-8811-778F-CD498A2248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430063"/>
              </p:ext>
            </p:extLst>
          </p:nvPr>
        </p:nvGraphicFramePr>
        <p:xfrm>
          <a:off x="0" y="505"/>
          <a:ext cx="590233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3">
                  <a:extLst>
                    <a:ext uri="{9D8B030D-6E8A-4147-A177-3AD203B41FA5}">
                      <a16:colId xmlns:a16="http://schemas.microsoft.com/office/drawing/2014/main" val="2724871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0502325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5523798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9535160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77962301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19891558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450874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90379533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0562840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93853311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6504925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06441342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74195476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8953977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4269489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80688779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3898539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4614926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7907978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0099391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7337411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2894903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193163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22235458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5180170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158433886"/>
                    </a:ext>
                  </a:extLst>
                </a:gridCol>
              </a:tblGrid>
              <a:tr h="1521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625373"/>
                  </a:ext>
                </a:extLst>
              </a:tr>
            </a:tbl>
          </a:graphicData>
        </a:graphic>
      </p:graphicFrame>
      <p:cxnSp>
        <p:nvCxnSpPr>
          <p:cNvPr id="1098" name="直接箭头连接符 1097">
            <a:extLst>
              <a:ext uri="{FF2B5EF4-FFF2-40B4-BE49-F238E27FC236}">
                <a16:creationId xmlns:a16="http://schemas.microsoft.com/office/drawing/2014/main" id="{435228C0-465B-400C-AE31-BB8F42404599}"/>
              </a:ext>
            </a:extLst>
          </p:cNvPr>
          <p:cNvCxnSpPr/>
          <p:nvPr/>
        </p:nvCxnSpPr>
        <p:spPr>
          <a:xfrm>
            <a:off x="454398" y="471133"/>
            <a:ext cx="662474" cy="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9" name="直接箭头连接符 1098">
            <a:extLst>
              <a:ext uri="{FF2B5EF4-FFF2-40B4-BE49-F238E27FC236}">
                <a16:creationId xmlns:a16="http://schemas.microsoft.com/office/drawing/2014/main" id="{CF864211-817A-CC1F-6EF7-7378F6E839F9}"/>
              </a:ext>
            </a:extLst>
          </p:cNvPr>
          <p:cNvCxnSpPr/>
          <p:nvPr/>
        </p:nvCxnSpPr>
        <p:spPr>
          <a:xfrm>
            <a:off x="454398" y="826862"/>
            <a:ext cx="662474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00" name="文本框 1099">
                <a:extLst>
                  <a:ext uri="{FF2B5EF4-FFF2-40B4-BE49-F238E27FC236}">
                    <a16:creationId xmlns:a16="http://schemas.microsoft.com/office/drawing/2014/main" id="{4DD1EB54-C53A-E7A3-2242-552267D572C2}"/>
                  </a:ext>
                </a:extLst>
              </p:cNvPr>
              <p:cNvSpPr txBox="1"/>
              <p:nvPr/>
            </p:nvSpPr>
            <p:spPr>
              <a:xfrm>
                <a:off x="77342" y="601372"/>
                <a:ext cx="3922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00" name="文本框 1099">
                <a:extLst>
                  <a:ext uri="{FF2B5EF4-FFF2-40B4-BE49-F238E27FC236}">
                    <a16:creationId xmlns:a16="http://schemas.microsoft.com/office/drawing/2014/main" id="{4DD1EB54-C53A-E7A3-2242-552267D572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42" y="601372"/>
                <a:ext cx="392222" cy="369332"/>
              </a:xfrm>
              <a:prstGeom prst="rect">
                <a:avLst/>
              </a:prstGeom>
              <a:blipFill>
                <a:blip r:embed="rId1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1" name="文本框 1100">
                <a:extLst>
                  <a:ext uri="{FF2B5EF4-FFF2-40B4-BE49-F238E27FC236}">
                    <a16:creationId xmlns:a16="http://schemas.microsoft.com/office/drawing/2014/main" id="{CF0B383F-3F48-A3E4-DCC5-95208AEA4523}"/>
                  </a:ext>
                </a:extLst>
              </p:cNvPr>
              <p:cNvSpPr txBox="1"/>
              <p:nvPr/>
            </p:nvSpPr>
            <p:spPr>
              <a:xfrm>
                <a:off x="105523" y="1001128"/>
                <a:ext cx="3358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GB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01" name="文本框 1100">
                <a:extLst>
                  <a:ext uri="{FF2B5EF4-FFF2-40B4-BE49-F238E27FC236}">
                    <a16:creationId xmlns:a16="http://schemas.microsoft.com/office/drawing/2014/main" id="{CF0B383F-3F48-A3E4-DCC5-95208AEA4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23" y="1001128"/>
                <a:ext cx="335860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02" name="直接箭头连接符 1101">
            <a:extLst>
              <a:ext uri="{FF2B5EF4-FFF2-40B4-BE49-F238E27FC236}">
                <a16:creationId xmlns:a16="http://schemas.microsoft.com/office/drawing/2014/main" id="{CA39A543-3C14-1F0B-5797-156B24D79780}"/>
              </a:ext>
            </a:extLst>
          </p:cNvPr>
          <p:cNvCxnSpPr/>
          <p:nvPr/>
        </p:nvCxnSpPr>
        <p:spPr>
          <a:xfrm>
            <a:off x="454398" y="1185794"/>
            <a:ext cx="662474" cy="0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03" name="文本框 1102">
                <a:extLst>
                  <a:ext uri="{FF2B5EF4-FFF2-40B4-BE49-F238E27FC236}">
                    <a16:creationId xmlns:a16="http://schemas.microsoft.com/office/drawing/2014/main" id="{E2D4F8FC-F945-2F0C-2099-027DB01C7A9B}"/>
                  </a:ext>
                </a:extLst>
              </p:cNvPr>
              <p:cNvSpPr txBox="1"/>
              <p:nvPr/>
            </p:nvSpPr>
            <p:spPr>
              <a:xfrm>
                <a:off x="1488093" y="424339"/>
                <a:ext cx="2438400" cy="7838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Garamond" panose="02020404030301010803" pitchFamily="18" charset="0"/>
                  </a:rPr>
                  <a:t>Definition: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)≔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GB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103" name="文本框 1102">
                <a:extLst>
                  <a:ext uri="{FF2B5EF4-FFF2-40B4-BE49-F238E27FC236}">
                    <a16:creationId xmlns:a16="http://schemas.microsoft.com/office/drawing/2014/main" id="{E2D4F8FC-F945-2F0C-2099-027DB01C7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093" y="424339"/>
                <a:ext cx="2438400" cy="78386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4" name="文本框 1103">
                <a:extLst>
                  <a:ext uri="{FF2B5EF4-FFF2-40B4-BE49-F238E27FC236}">
                    <a16:creationId xmlns:a16="http://schemas.microsoft.com/office/drawing/2014/main" id="{BC2C1AB5-72AA-6D78-86E3-B74692201745}"/>
                  </a:ext>
                </a:extLst>
              </p:cNvPr>
              <p:cNvSpPr txBox="1"/>
              <p:nvPr/>
            </p:nvSpPr>
            <p:spPr>
              <a:xfrm>
                <a:off x="83177" y="286467"/>
                <a:ext cx="3805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GB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04" name="文本框 1103">
                <a:extLst>
                  <a:ext uri="{FF2B5EF4-FFF2-40B4-BE49-F238E27FC236}">
                    <a16:creationId xmlns:a16="http://schemas.microsoft.com/office/drawing/2014/main" id="{BC2C1AB5-72AA-6D78-86E3-B74692201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77" y="286467"/>
                <a:ext cx="380552" cy="369332"/>
              </a:xfrm>
              <a:prstGeom prst="rect">
                <a:avLst/>
              </a:prstGeom>
              <a:blipFill>
                <a:blip r:embed="rId21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469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 animBg="1"/>
      <p:bldP spid="1046" grpId="0" animBg="1"/>
      <p:bldP spid="2" grpId="0" animBg="1"/>
      <p:bldP spid="4" grpId="0" animBg="1"/>
      <p:bldP spid="5" grpId="0" animBg="1"/>
      <p:bldP spid="6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E60F7-CF84-22C2-7859-44AE11080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211F65E-C15C-E089-490F-567E3DD8A3B4}"/>
                  </a:ext>
                </a:extLst>
              </p:cNvPr>
              <p:cNvSpPr txBox="1"/>
              <p:nvPr/>
            </p:nvSpPr>
            <p:spPr>
              <a:xfrm>
                <a:off x="1683424" y="430871"/>
                <a:ext cx="5995738" cy="107721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600" b="1" u="sng" dirty="0">
                    <a:latin typeface="Garamond" panose="02020404030301010803" pitchFamily="18" charset="0"/>
                  </a:rPr>
                  <a:t>Final Step</a:t>
                </a:r>
              </a:p>
              <a:p>
                <a:r>
                  <a:rPr lang="en-GB" sz="2800" dirty="0">
                    <a:latin typeface="Garamond" panose="02020404030301010803" pitchFamily="18" charset="0"/>
                  </a:rPr>
                  <a:t>How to choose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800" dirty="0">
                    <a:latin typeface="Garamond" panose="02020404030301010803" pitchFamily="18" charset="0"/>
                  </a:rPr>
                  <a:t> such that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800" dirty="0">
                    <a:latin typeface="Garamond" panose="02020404030301010803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211F65E-C15C-E089-490F-567E3DD8A3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3424" y="430871"/>
                <a:ext cx="5995738" cy="10772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54" name="组合 1053">
            <a:extLst>
              <a:ext uri="{FF2B5EF4-FFF2-40B4-BE49-F238E27FC236}">
                <a16:creationId xmlns:a16="http://schemas.microsoft.com/office/drawing/2014/main" id="{F2E17C3E-9A27-8CB0-2479-FE7BD24B9C78}"/>
              </a:ext>
            </a:extLst>
          </p:cNvPr>
          <p:cNvGrpSpPr/>
          <p:nvPr/>
        </p:nvGrpSpPr>
        <p:grpSpPr>
          <a:xfrm>
            <a:off x="2473707" y="1860676"/>
            <a:ext cx="8155897" cy="2865629"/>
            <a:chOff x="3698082" y="2983219"/>
            <a:chExt cx="8155897" cy="2865629"/>
          </a:xfrm>
        </p:grpSpPr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F8D40BE8-D51C-70C4-7D3C-994221179DEF}"/>
                </a:ext>
              </a:extLst>
            </p:cNvPr>
            <p:cNvSpPr/>
            <p:nvPr/>
          </p:nvSpPr>
          <p:spPr>
            <a:xfrm>
              <a:off x="4212204" y="3595949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08658712-8638-9118-83DE-D47E372FC53D}"/>
                </a:ext>
              </a:extLst>
            </p:cNvPr>
            <p:cNvCxnSpPr>
              <a:cxnSpLocks/>
              <a:stCxn id="31" idx="6"/>
              <a:endCxn id="40" idx="2"/>
            </p:cNvCxnSpPr>
            <p:nvPr/>
          </p:nvCxnSpPr>
          <p:spPr>
            <a:xfrm>
              <a:off x="4548064" y="3763879"/>
              <a:ext cx="1947517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F817DA24-4763-E08B-E500-5D9EF23451B0}"/>
                </a:ext>
              </a:extLst>
            </p:cNvPr>
            <p:cNvSpPr/>
            <p:nvPr/>
          </p:nvSpPr>
          <p:spPr>
            <a:xfrm>
              <a:off x="6495581" y="3595949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76765434-229C-7D51-8719-9A1402886E97}"/>
                </a:ext>
              </a:extLst>
            </p:cNvPr>
            <p:cNvSpPr/>
            <p:nvPr/>
          </p:nvSpPr>
          <p:spPr>
            <a:xfrm>
              <a:off x="8720621" y="3595949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63F6255F-8E17-58F0-9090-2B020B577FEE}"/>
                </a:ext>
              </a:extLst>
            </p:cNvPr>
            <p:cNvSpPr/>
            <p:nvPr/>
          </p:nvSpPr>
          <p:spPr>
            <a:xfrm>
              <a:off x="11018553" y="3595949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030" name="直接箭头连接符 1029">
              <a:extLst>
                <a:ext uri="{FF2B5EF4-FFF2-40B4-BE49-F238E27FC236}">
                  <a16:creationId xmlns:a16="http://schemas.microsoft.com/office/drawing/2014/main" id="{0F4B0353-935A-308C-FCED-B1A1A8E11FF8}"/>
                </a:ext>
              </a:extLst>
            </p:cNvPr>
            <p:cNvCxnSpPr>
              <a:cxnSpLocks/>
              <a:stCxn id="40" idx="6"/>
              <a:endCxn id="48" idx="2"/>
            </p:cNvCxnSpPr>
            <p:nvPr/>
          </p:nvCxnSpPr>
          <p:spPr>
            <a:xfrm>
              <a:off x="6831441" y="3763879"/>
              <a:ext cx="188918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直接箭头连接符 1032">
              <a:extLst>
                <a:ext uri="{FF2B5EF4-FFF2-40B4-BE49-F238E27FC236}">
                  <a16:creationId xmlns:a16="http://schemas.microsoft.com/office/drawing/2014/main" id="{1BB33F36-6538-153F-3459-88C7670AC42D}"/>
                </a:ext>
              </a:extLst>
            </p:cNvPr>
            <p:cNvCxnSpPr>
              <a:cxnSpLocks/>
              <a:stCxn id="48" idx="6"/>
              <a:endCxn id="55" idx="2"/>
            </p:cNvCxnSpPr>
            <p:nvPr/>
          </p:nvCxnSpPr>
          <p:spPr>
            <a:xfrm>
              <a:off x="9056481" y="3763879"/>
              <a:ext cx="1962072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弧形 1033">
              <a:extLst>
                <a:ext uri="{FF2B5EF4-FFF2-40B4-BE49-F238E27FC236}">
                  <a16:creationId xmlns:a16="http://schemas.microsoft.com/office/drawing/2014/main" id="{5BD38CAC-3C9E-4143-3A57-49372BDFB9D8}"/>
                </a:ext>
              </a:extLst>
            </p:cNvPr>
            <p:cNvSpPr/>
            <p:nvPr/>
          </p:nvSpPr>
          <p:spPr>
            <a:xfrm flipH="1">
              <a:off x="3698082" y="2983219"/>
              <a:ext cx="8155897" cy="2865629"/>
            </a:xfrm>
            <a:prstGeom prst="arc">
              <a:avLst>
                <a:gd name="adj1" fmla="val 11599038"/>
                <a:gd name="adj2" fmla="val 20771634"/>
              </a:avLst>
            </a:prstGeom>
            <a:ln w="38100">
              <a:solidFill>
                <a:srgbClr val="0070C0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37" name="椭圆 1036">
            <a:extLst>
              <a:ext uri="{FF2B5EF4-FFF2-40B4-BE49-F238E27FC236}">
                <a16:creationId xmlns:a16="http://schemas.microsoft.com/office/drawing/2014/main" id="{A3B845D5-6754-6188-5CC2-7EE68603FC86}"/>
              </a:ext>
            </a:extLst>
          </p:cNvPr>
          <p:cNvSpPr/>
          <p:nvPr/>
        </p:nvSpPr>
        <p:spPr>
          <a:xfrm>
            <a:off x="7096084" y="3585347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38" name="椭圆 1037">
            <a:extLst>
              <a:ext uri="{FF2B5EF4-FFF2-40B4-BE49-F238E27FC236}">
                <a16:creationId xmlns:a16="http://schemas.microsoft.com/office/drawing/2014/main" id="{F9AFF393-3F1C-2D5F-6D9B-730CDC704CF1}"/>
              </a:ext>
            </a:extLst>
          </p:cNvPr>
          <p:cNvSpPr/>
          <p:nvPr/>
        </p:nvSpPr>
        <p:spPr>
          <a:xfrm>
            <a:off x="6930662" y="4390445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039" name="直接箭头连接符 1038">
            <a:extLst>
              <a:ext uri="{FF2B5EF4-FFF2-40B4-BE49-F238E27FC236}">
                <a16:creationId xmlns:a16="http://schemas.microsoft.com/office/drawing/2014/main" id="{718AEF8A-8F79-E493-1ED3-E01165DCC32D}"/>
              </a:ext>
            </a:extLst>
          </p:cNvPr>
          <p:cNvCxnSpPr>
            <a:cxnSpLocks/>
            <a:stCxn id="1035" idx="5"/>
            <a:endCxn id="1038" idx="1"/>
          </p:cNvCxnSpPr>
          <p:nvPr/>
        </p:nvCxnSpPr>
        <p:spPr>
          <a:xfrm>
            <a:off x="5557880" y="2758249"/>
            <a:ext cx="1421968" cy="1681382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直接箭头连接符 1042">
            <a:extLst>
              <a:ext uri="{FF2B5EF4-FFF2-40B4-BE49-F238E27FC236}">
                <a16:creationId xmlns:a16="http://schemas.microsoft.com/office/drawing/2014/main" id="{CCD466EE-9238-6D28-6FEA-8342767F808A}"/>
              </a:ext>
            </a:extLst>
          </p:cNvPr>
          <p:cNvCxnSpPr>
            <a:cxnSpLocks/>
            <a:stCxn id="1038" idx="0"/>
            <a:endCxn id="1037" idx="4"/>
          </p:cNvCxnSpPr>
          <p:nvPr/>
        </p:nvCxnSpPr>
        <p:spPr>
          <a:xfrm flipV="1">
            <a:off x="7098592" y="3921207"/>
            <a:ext cx="165422" cy="469238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直接箭头连接符 1046">
            <a:extLst>
              <a:ext uri="{FF2B5EF4-FFF2-40B4-BE49-F238E27FC236}">
                <a16:creationId xmlns:a16="http://schemas.microsoft.com/office/drawing/2014/main" id="{E95B2D72-7FA2-4429-5C13-6165152BDA09}"/>
              </a:ext>
            </a:extLst>
          </p:cNvPr>
          <p:cNvCxnSpPr>
            <a:cxnSpLocks/>
            <a:stCxn id="1037" idx="7"/>
            <a:endCxn id="48" idx="4"/>
          </p:cNvCxnSpPr>
          <p:nvPr/>
        </p:nvCxnSpPr>
        <p:spPr>
          <a:xfrm flipV="1">
            <a:off x="7382758" y="2809266"/>
            <a:ext cx="281418" cy="825267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50" name="文本框 1049">
                <a:extLst>
                  <a:ext uri="{FF2B5EF4-FFF2-40B4-BE49-F238E27FC236}">
                    <a16:creationId xmlns:a16="http://schemas.microsoft.com/office/drawing/2014/main" id="{4EF46C48-2E3D-DD1F-8CE4-E333F1FEE369}"/>
                  </a:ext>
                </a:extLst>
              </p:cNvPr>
              <p:cNvSpPr txBox="1"/>
              <p:nvPr/>
            </p:nvSpPr>
            <p:spPr>
              <a:xfrm>
                <a:off x="419584" y="4431936"/>
                <a:ext cx="6132072" cy="193899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Garamond" panose="02020404030301010803" pitchFamily="18" charset="0"/>
                  </a:rPr>
                  <a:t>Choose some vertex </a:t>
                </a:r>
                <a14:m>
                  <m:oMath xmlns:m="http://schemas.openxmlformats.org/officeDocument/2006/math">
                    <m:r>
                      <a:rPr lang="en-GB" altLang="zh-CN" sz="2400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arbitrarily.</a:t>
                </a:r>
              </a:p>
              <a:p>
                <a:r>
                  <a:rPr lang="en-GB" sz="2400" dirty="0">
                    <a:latin typeface="Garamond" panose="02020404030301010803" pitchFamily="18" charset="0"/>
                  </a:rPr>
                  <a:t>Case I: Perhaps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is already at level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?</a:t>
                </a:r>
              </a:p>
              <a:p>
                <a:r>
                  <a:rPr lang="en-GB" sz="2400" dirty="0">
                    <a:latin typeface="Garamond" panose="02020404030301010803" pitchFamily="18" charset="0"/>
                  </a:rPr>
                  <a:t>Case II: If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is at level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, then </a:t>
                </a: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is at level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.</a:t>
                </a:r>
              </a:p>
              <a:p>
                <a:r>
                  <a:rPr lang="en-US" altLang="zh-CN" sz="2400" dirty="0">
                    <a:latin typeface="Garamond" panose="02020404030301010803" pitchFamily="18" charset="0"/>
                  </a:rPr>
                  <a:t>Case III: If </a:t>
                </a:r>
                <a14:m>
                  <m:oMath xmlns:m="http://schemas.openxmlformats.org/officeDocument/2006/math">
                    <m:r>
                      <a:rPr lang="en-GB" altLang="zh-CN" sz="2400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altLang="zh-CN" sz="2400" dirty="0">
                    <a:latin typeface="Garamond" panose="02020404030301010803" pitchFamily="18" charset="0"/>
                  </a:rPr>
                  <a:t> is at level </a:t>
                </a:r>
                <a14:m>
                  <m:oMath xmlns:m="http://schemas.openxmlformats.org/officeDocument/2006/math">
                    <m:r>
                      <a:rPr lang="en-GB" altLang="zh-CN" sz="2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then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is at level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, hence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is at level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50" name="文本框 1049">
                <a:extLst>
                  <a:ext uri="{FF2B5EF4-FFF2-40B4-BE49-F238E27FC236}">
                    <a16:creationId xmlns:a16="http://schemas.microsoft.com/office/drawing/2014/main" id="{4EF46C48-2E3D-DD1F-8CE4-E333F1FEE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84" y="4431936"/>
                <a:ext cx="6132072" cy="19389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1" name="文本框 1050">
                <a:extLst>
                  <a:ext uri="{FF2B5EF4-FFF2-40B4-BE49-F238E27FC236}">
                    <a16:creationId xmlns:a16="http://schemas.microsoft.com/office/drawing/2014/main" id="{43BF32B5-9101-DFF1-F7CE-81052112F482}"/>
                  </a:ext>
                </a:extLst>
              </p:cNvPr>
              <p:cNvSpPr txBox="1"/>
              <p:nvPr/>
            </p:nvSpPr>
            <p:spPr>
              <a:xfrm>
                <a:off x="7471589" y="5081256"/>
                <a:ext cx="3758880" cy="74751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</a:t>
                </a:r>
                <a:r>
                  <a:rPr lang="en-US" altLang="zh-CN" sz="2000" dirty="0">
                    <a:latin typeface="Garamond" panose="02020404030301010803" pitchFamily="18" charset="0"/>
                  </a:rPr>
                  <a:t>success probability by choosing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altLang="zh-CN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GB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GB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altLang="zh-CN" sz="20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  <m:r>
                          <a:rPr lang="en-GB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GB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altLang="zh-CN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GB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altLang="zh-CN" sz="20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randomly </a:t>
                </a:r>
                <a:r>
                  <a:rPr lang="en-GB" sz="2000" dirty="0">
                    <a:latin typeface="Garamond" panose="02020404030301010803" pitchFamily="18" charset="0"/>
                    <a:sym typeface="Wingdings" panose="05000000000000000000" pitchFamily="2" charset="2"/>
                  </a:rPr>
                  <a:t></a:t>
                </a:r>
                <a:endParaRPr lang="en-GB" sz="20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051" name="文本框 1050">
                <a:extLst>
                  <a:ext uri="{FF2B5EF4-FFF2-40B4-BE49-F238E27FC236}">
                    <a16:creationId xmlns:a16="http://schemas.microsoft.com/office/drawing/2014/main" id="{43BF32B5-9101-DFF1-F7CE-81052112F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1589" y="5081256"/>
                <a:ext cx="3758880" cy="7475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5" name="椭圆 1034">
                <a:extLst>
                  <a:ext uri="{FF2B5EF4-FFF2-40B4-BE49-F238E27FC236}">
                    <a16:creationId xmlns:a16="http://schemas.microsoft.com/office/drawing/2014/main" id="{0646EBE4-934F-C799-D69D-8DF00C71BC69}"/>
                  </a:ext>
                </a:extLst>
              </p:cNvPr>
              <p:cNvSpPr/>
              <p:nvPr/>
            </p:nvSpPr>
            <p:spPr>
              <a:xfrm>
                <a:off x="5271206" y="2471575"/>
                <a:ext cx="335860" cy="335860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35" name="椭圆 1034">
                <a:extLst>
                  <a:ext uri="{FF2B5EF4-FFF2-40B4-BE49-F238E27FC236}">
                    <a16:creationId xmlns:a16="http://schemas.microsoft.com/office/drawing/2014/main" id="{0646EBE4-934F-C799-D69D-8DF00C71B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1206" y="2471575"/>
                <a:ext cx="335860" cy="33586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7" name="椭圆 1056">
            <a:extLst>
              <a:ext uri="{FF2B5EF4-FFF2-40B4-BE49-F238E27FC236}">
                <a16:creationId xmlns:a16="http://schemas.microsoft.com/office/drawing/2014/main" id="{3BE9B0D7-6B7A-FF08-E34B-83033CE816D7}"/>
              </a:ext>
            </a:extLst>
          </p:cNvPr>
          <p:cNvSpPr/>
          <p:nvPr/>
        </p:nvSpPr>
        <p:spPr>
          <a:xfrm>
            <a:off x="4893232" y="3585347"/>
            <a:ext cx="335860" cy="33586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058" name="直接箭头连接符 1057">
            <a:extLst>
              <a:ext uri="{FF2B5EF4-FFF2-40B4-BE49-F238E27FC236}">
                <a16:creationId xmlns:a16="http://schemas.microsoft.com/office/drawing/2014/main" id="{64886C0E-32E9-D567-94E0-B51CB049CB16}"/>
              </a:ext>
            </a:extLst>
          </p:cNvPr>
          <p:cNvCxnSpPr>
            <a:cxnSpLocks/>
            <a:stCxn id="1057" idx="7"/>
            <a:endCxn id="1035" idx="4"/>
          </p:cNvCxnSpPr>
          <p:nvPr/>
        </p:nvCxnSpPr>
        <p:spPr>
          <a:xfrm flipV="1">
            <a:off x="5179906" y="2807435"/>
            <a:ext cx="259230" cy="827098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2" name="直接箭头连接符 1061">
            <a:extLst>
              <a:ext uri="{FF2B5EF4-FFF2-40B4-BE49-F238E27FC236}">
                <a16:creationId xmlns:a16="http://schemas.microsoft.com/office/drawing/2014/main" id="{5CE708D5-9DBF-3862-75AE-FC2B3D481843}"/>
              </a:ext>
            </a:extLst>
          </p:cNvPr>
          <p:cNvCxnSpPr>
            <a:cxnSpLocks/>
            <a:stCxn id="1035" idx="3"/>
            <a:endCxn id="31" idx="5"/>
          </p:cNvCxnSpPr>
          <p:nvPr/>
        </p:nvCxnSpPr>
        <p:spPr>
          <a:xfrm flipH="1">
            <a:off x="3274503" y="2758249"/>
            <a:ext cx="2045889" cy="1831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5" name="直接箭头连接符 1064">
            <a:extLst>
              <a:ext uri="{FF2B5EF4-FFF2-40B4-BE49-F238E27FC236}">
                <a16:creationId xmlns:a16="http://schemas.microsoft.com/office/drawing/2014/main" id="{77D0400F-CD78-B950-9EE9-035F3F32F500}"/>
              </a:ext>
            </a:extLst>
          </p:cNvPr>
          <p:cNvCxnSpPr>
            <a:cxnSpLocks/>
            <a:stCxn id="1035" idx="3"/>
            <a:endCxn id="1057" idx="0"/>
          </p:cNvCxnSpPr>
          <p:nvPr/>
        </p:nvCxnSpPr>
        <p:spPr>
          <a:xfrm flipH="1">
            <a:off x="5061162" y="2758249"/>
            <a:ext cx="259230" cy="827098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8" name="十字形 1067">
            <a:extLst>
              <a:ext uri="{FF2B5EF4-FFF2-40B4-BE49-F238E27FC236}">
                <a16:creationId xmlns:a16="http://schemas.microsoft.com/office/drawing/2014/main" id="{7ADAEFBB-4F87-98F1-6B25-161CF9B95D97}"/>
              </a:ext>
            </a:extLst>
          </p:cNvPr>
          <p:cNvSpPr/>
          <p:nvPr/>
        </p:nvSpPr>
        <p:spPr>
          <a:xfrm rot="2596591">
            <a:off x="4080912" y="2556490"/>
            <a:ext cx="410637" cy="410637"/>
          </a:xfrm>
          <a:prstGeom prst="plus">
            <a:avLst>
              <a:gd name="adj" fmla="val 43178"/>
            </a:avLst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9" name="十字形 1068">
            <a:extLst>
              <a:ext uri="{FF2B5EF4-FFF2-40B4-BE49-F238E27FC236}">
                <a16:creationId xmlns:a16="http://schemas.microsoft.com/office/drawing/2014/main" id="{8CA487AF-ED4E-9879-FA99-5F04C7C11AE6}"/>
              </a:ext>
            </a:extLst>
          </p:cNvPr>
          <p:cNvSpPr/>
          <p:nvPr/>
        </p:nvSpPr>
        <p:spPr>
          <a:xfrm rot="2596591">
            <a:off x="4895024" y="3005602"/>
            <a:ext cx="410637" cy="410637"/>
          </a:xfrm>
          <a:prstGeom prst="plus">
            <a:avLst>
              <a:gd name="adj" fmla="val 43178"/>
            </a:avLst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7" name="文本框 1076">
                <a:extLst>
                  <a:ext uri="{FF2B5EF4-FFF2-40B4-BE49-F238E27FC236}">
                    <a16:creationId xmlns:a16="http://schemas.microsoft.com/office/drawing/2014/main" id="{BF6643D4-16FF-D6FB-F05A-A4A499D8BF8C}"/>
                  </a:ext>
                </a:extLst>
              </p:cNvPr>
              <p:cNvSpPr txBox="1"/>
              <p:nvPr/>
            </p:nvSpPr>
            <p:spPr>
              <a:xfrm>
                <a:off x="10482674" y="3563204"/>
                <a:ext cx="13221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Garamond" panose="02020404030301010803" pitchFamily="18" charset="0"/>
                  </a:rPr>
                  <a:t>Level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GB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077" name="文本框 1076">
                <a:extLst>
                  <a:ext uri="{FF2B5EF4-FFF2-40B4-BE49-F238E27FC236}">
                    <a16:creationId xmlns:a16="http://schemas.microsoft.com/office/drawing/2014/main" id="{BF6643D4-16FF-D6FB-F05A-A4A499D8B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2674" y="3563204"/>
                <a:ext cx="1322103" cy="369332"/>
              </a:xfrm>
              <a:prstGeom prst="rect">
                <a:avLst/>
              </a:prstGeom>
              <a:blipFill>
                <a:blip r:embed="rId7"/>
                <a:stretch>
                  <a:fillRect l="-4167" t="-8333" b="-2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8" name="文本框 1077">
                <a:extLst>
                  <a:ext uri="{FF2B5EF4-FFF2-40B4-BE49-F238E27FC236}">
                    <a16:creationId xmlns:a16="http://schemas.microsoft.com/office/drawing/2014/main" id="{E0E19D86-58EA-062E-3D75-0955305E0FC3}"/>
                  </a:ext>
                </a:extLst>
              </p:cNvPr>
              <p:cNvSpPr txBox="1"/>
              <p:nvPr/>
            </p:nvSpPr>
            <p:spPr>
              <a:xfrm>
                <a:off x="10482674" y="2454839"/>
                <a:ext cx="13221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Garamond" panose="02020404030301010803" pitchFamily="18" charset="0"/>
                  </a:rPr>
                  <a:t>Level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GB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078" name="文本框 1077">
                <a:extLst>
                  <a:ext uri="{FF2B5EF4-FFF2-40B4-BE49-F238E27FC236}">
                    <a16:creationId xmlns:a16="http://schemas.microsoft.com/office/drawing/2014/main" id="{E0E19D86-58EA-062E-3D75-0955305E0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2674" y="2454839"/>
                <a:ext cx="1322103" cy="369332"/>
              </a:xfrm>
              <a:prstGeom prst="rect">
                <a:avLst/>
              </a:prstGeom>
              <a:blipFill>
                <a:blip r:embed="rId8"/>
                <a:stretch>
                  <a:fillRect l="-4167" t="-8333" b="-2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9" name="文本框 1078">
                <a:extLst>
                  <a:ext uri="{FF2B5EF4-FFF2-40B4-BE49-F238E27FC236}">
                    <a16:creationId xmlns:a16="http://schemas.microsoft.com/office/drawing/2014/main" id="{48564444-C9A5-F411-ADFC-B3EECB5D23B8}"/>
                  </a:ext>
                </a:extLst>
              </p:cNvPr>
              <p:cNvSpPr txBox="1"/>
              <p:nvPr/>
            </p:nvSpPr>
            <p:spPr>
              <a:xfrm>
                <a:off x="10482674" y="4373709"/>
                <a:ext cx="13221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Garamond" panose="02020404030301010803" pitchFamily="18" charset="0"/>
                  </a:rPr>
                  <a:t>Level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079" name="文本框 1078">
                <a:extLst>
                  <a:ext uri="{FF2B5EF4-FFF2-40B4-BE49-F238E27FC236}">
                    <a16:creationId xmlns:a16="http://schemas.microsoft.com/office/drawing/2014/main" id="{48564444-C9A5-F411-ADFC-B3EECB5D2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2674" y="4373709"/>
                <a:ext cx="1322103" cy="369332"/>
              </a:xfrm>
              <a:prstGeom prst="rect">
                <a:avLst/>
              </a:prstGeom>
              <a:blipFill>
                <a:blip r:embed="rId9"/>
                <a:stretch>
                  <a:fillRect l="-4167" t="-6557" b="-26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0" name="文本框 1079">
                <a:extLst>
                  <a:ext uri="{FF2B5EF4-FFF2-40B4-BE49-F238E27FC236}">
                    <a16:creationId xmlns:a16="http://schemas.microsoft.com/office/drawing/2014/main" id="{B5FFA84B-7F86-1355-8963-28B0F2F3BA90}"/>
                  </a:ext>
                </a:extLst>
              </p:cNvPr>
              <p:cNvSpPr txBox="1"/>
              <p:nvPr/>
            </p:nvSpPr>
            <p:spPr>
              <a:xfrm>
                <a:off x="8332305" y="132139"/>
                <a:ext cx="3573945" cy="95410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>
                    <a:latin typeface="Garamond" panose="02020404030301010803" pitchFamily="18" charset="0"/>
                  </a:rPr>
                  <a:t>Assumption</a:t>
                </a:r>
              </a:p>
              <a:p>
                <a:r>
                  <a:rPr lang="en-GB" dirty="0">
                    <a:latin typeface="Garamond" panose="02020404030301010803" pitchFamily="18" charset="0"/>
                  </a:rPr>
                  <a:t>For every vertex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 we “encounter”,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𝑓𝑔𝑣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m:rPr>
                          <m:nor/>
                        </m:rPr>
                        <a:rPr lang="en-GB" b="0" i="0" smtClean="0">
                          <a:latin typeface="Garamond" panose="02020404030301010803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b="0" i="0" smtClean="0">
                          <a:latin typeface="Garamond" panose="02020404030301010803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en-GB" b="0" i="0" smtClean="0">
                          <a:latin typeface="Garamond" panose="02020404030301010803" pitchFamily="18" charset="0"/>
                        </a:rPr>
                        <m:t>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𝑓𝑓𝑔𝑣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𝑓𝑓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𝑓𝑣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GB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080" name="文本框 1079">
                <a:extLst>
                  <a:ext uri="{FF2B5EF4-FFF2-40B4-BE49-F238E27FC236}">
                    <a16:creationId xmlns:a16="http://schemas.microsoft.com/office/drawing/2014/main" id="{B5FFA84B-7F86-1355-8963-28B0F2F3B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2305" y="132139"/>
                <a:ext cx="3573945" cy="95410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81" name="表格 1080">
            <a:extLst>
              <a:ext uri="{FF2B5EF4-FFF2-40B4-BE49-F238E27FC236}">
                <a16:creationId xmlns:a16="http://schemas.microsoft.com/office/drawing/2014/main" id="{86963861-0CE2-5DAB-8BC4-DEDED55E2E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552018"/>
              </p:ext>
            </p:extLst>
          </p:nvPr>
        </p:nvGraphicFramePr>
        <p:xfrm>
          <a:off x="0" y="1749"/>
          <a:ext cx="590233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3">
                  <a:extLst>
                    <a:ext uri="{9D8B030D-6E8A-4147-A177-3AD203B41FA5}">
                      <a16:colId xmlns:a16="http://schemas.microsoft.com/office/drawing/2014/main" val="2724871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0502325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5523798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9535160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77962301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19891558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450874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90379533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0562840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93853311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6504925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06441342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74195476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8953977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4269489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80688779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3898539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4614926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7907978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0099391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7337411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2894903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193163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22235458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5180170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158433886"/>
                    </a:ext>
                  </a:extLst>
                </a:gridCol>
              </a:tblGrid>
              <a:tr h="1521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625373"/>
                  </a:ext>
                </a:extLst>
              </a:tr>
            </a:tbl>
          </a:graphicData>
        </a:graphic>
      </p:graphicFrame>
      <p:cxnSp>
        <p:nvCxnSpPr>
          <p:cNvPr id="1082" name="直接箭头连接符 1081">
            <a:extLst>
              <a:ext uri="{FF2B5EF4-FFF2-40B4-BE49-F238E27FC236}">
                <a16:creationId xmlns:a16="http://schemas.microsoft.com/office/drawing/2014/main" id="{0F8688ED-E7E0-DAFB-3665-5F5DE80CF70E}"/>
              </a:ext>
            </a:extLst>
          </p:cNvPr>
          <p:cNvCxnSpPr/>
          <p:nvPr/>
        </p:nvCxnSpPr>
        <p:spPr>
          <a:xfrm>
            <a:off x="454398" y="471133"/>
            <a:ext cx="662474" cy="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3" name="直接箭头连接符 1082">
            <a:extLst>
              <a:ext uri="{FF2B5EF4-FFF2-40B4-BE49-F238E27FC236}">
                <a16:creationId xmlns:a16="http://schemas.microsoft.com/office/drawing/2014/main" id="{1CCA0DD4-1DBA-FB98-E19A-03CBFBEAE1E2}"/>
              </a:ext>
            </a:extLst>
          </p:cNvPr>
          <p:cNvCxnSpPr/>
          <p:nvPr/>
        </p:nvCxnSpPr>
        <p:spPr>
          <a:xfrm>
            <a:off x="454398" y="826862"/>
            <a:ext cx="662474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84" name="文本框 1083">
                <a:extLst>
                  <a:ext uri="{FF2B5EF4-FFF2-40B4-BE49-F238E27FC236}">
                    <a16:creationId xmlns:a16="http://schemas.microsoft.com/office/drawing/2014/main" id="{7ADE0E7B-3EC3-91AD-8800-DB5A24F3D693}"/>
                  </a:ext>
                </a:extLst>
              </p:cNvPr>
              <p:cNvSpPr txBox="1"/>
              <p:nvPr/>
            </p:nvSpPr>
            <p:spPr>
              <a:xfrm>
                <a:off x="77342" y="601372"/>
                <a:ext cx="3922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84" name="文本框 1083">
                <a:extLst>
                  <a:ext uri="{FF2B5EF4-FFF2-40B4-BE49-F238E27FC236}">
                    <a16:creationId xmlns:a16="http://schemas.microsoft.com/office/drawing/2014/main" id="{7ADE0E7B-3EC3-91AD-8800-DB5A24F3D6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42" y="601372"/>
                <a:ext cx="392222" cy="369332"/>
              </a:xfrm>
              <a:prstGeom prst="rect">
                <a:avLst/>
              </a:prstGeom>
              <a:blipFill>
                <a:blip r:embed="rId11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5" name="文本框 1084">
                <a:extLst>
                  <a:ext uri="{FF2B5EF4-FFF2-40B4-BE49-F238E27FC236}">
                    <a16:creationId xmlns:a16="http://schemas.microsoft.com/office/drawing/2014/main" id="{F87B10B0-E99B-7148-8AF2-65DD890C0AC0}"/>
                  </a:ext>
                </a:extLst>
              </p:cNvPr>
              <p:cNvSpPr txBox="1"/>
              <p:nvPr/>
            </p:nvSpPr>
            <p:spPr>
              <a:xfrm>
                <a:off x="83177" y="286467"/>
                <a:ext cx="3805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GB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85" name="文本框 1084">
                <a:extLst>
                  <a:ext uri="{FF2B5EF4-FFF2-40B4-BE49-F238E27FC236}">
                    <a16:creationId xmlns:a16="http://schemas.microsoft.com/office/drawing/2014/main" id="{F87B10B0-E99B-7148-8AF2-65DD890C0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77" y="286467"/>
                <a:ext cx="380552" cy="369332"/>
              </a:xfrm>
              <a:prstGeom prst="rect">
                <a:avLst/>
              </a:prstGeom>
              <a:blipFill>
                <a:blip r:embed="rId12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15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5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5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25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0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7" grpId="0" animBg="1"/>
      <p:bldP spid="1038" grpId="0" animBg="1"/>
      <p:bldP spid="1050" grpId="0" animBg="1"/>
      <p:bldP spid="1051" grpId="0" animBg="1"/>
      <p:bldP spid="1035" grpId="0" animBg="1"/>
      <p:bldP spid="1068" grpId="0" animBg="1"/>
      <p:bldP spid="1068" grpId="1" animBg="1"/>
      <p:bldP spid="1069" grpId="0" animBg="1"/>
      <p:bldP spid="106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ACFFC-95B4-54BF-5F9B-A856FCEDC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9892F0-2E4C-D172-ACBA-B6F26C0156F8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GB" altLang="zh-CN" sz="5400" b="1" dirty="0">
                <a:latin typeface="Garamond" panose="02020404030301010803" pitchFamily="18" charset="0"/>
                <a:cs typeface="Arial" panose="020B0604020202020204" pitchFamily="34" charset="0"/>
              </a:rPr>
              <a:t>Wrap up</a:t>
            </a:r>
            <a:endParaRPr lang="zh-CN" altLang="en-US" sz="5400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297694C-A773-0705-3A6E-D2B4E5C6E916}"/>
                  </a:ext>
                </a:extLst>
              </p:cNvPr>
              <p:cNvSpPr txBox="1"/>
              <p:nvPr/>
            </p:nvSpPr>
            <p:spPr>
              <a:xfrm>
                <a:off x="838200" y="1927769"/>
                <a:ext cx="4507712" cy="184563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b="1" dirty="0">
                    <a:latin typeface="Garamond" panose="02020404030301010803" pitchFamily="18" charset="0"/>
                  </a:rPr>
                  <a:t>Nephew</a:t>
                </a:r>
              </a:p>
              <a:p>
                <a:r>
                  <a:rPr lang="en-GB" sz="2000" b="1" u="sng" dirty="0">
                    <a:latin typeface="Garamond" panose="02020404030301010803" pitchFamily="18" charset="0"/>
                  </a:rPr>
                  <a:t>Input:</a:t>
                </a:r>
                <a:r>
                  <a:rPr lang="en-GB" sz="2000" dirty="0">
                    <a:latin typeface="Garamond" panose="02020404030301010803" pitchFamily="18" charset="0"/>
                  </a:rPr>
                  <a:t> Functions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GB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GB" sz="2000" dirty="0">
                    <a:solidFill>
                      <a:srgbClr val="0070C0"/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en-GB" sz="2000" dirty="0">
                    <a:latin typeface="Garamond" panose="02020404030301010803" pitchFamily="18" charset="0"/>
                  </a:rPr>
                  <a:t>(“</a:t>
                </a:r>
                <a:r>
                  <a:rPr lang="en-GB" sz="2000" dirty="0">
                    <a:solidFill>
                      <a:srgbClr val="0070C0"/>
                    </a:solidFill>
                    <a:latin typeface="Garamond" panose="02020404030301010803" pitchFamily="18" charset="0"/>
                  </a:rPr>
                  <a:t>parent</a:t>
                </a:r>
                <a:r>
                  <a:rPr lang="en-GB" sz="2000" dirty="0">
                    <a:latin typeface="Garamond" panose="02020404030301010803" pitchFamily="18" charset="0"/>
                  </a:rPr>
                  <a:t>”) and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GB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(“</a:t>
                </a:r>
                <a:r>
                  <a:rPr lang="en-GB" sz="2000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nephew</a:t>
                </a:r>
                <a:r>
                  <a:rPr lang="en-GB" sz="2000" dirty="0">
                    <a:latin typeface="Garamond" panose="02020404030301010803" pitchFamily="18" charset="0"/>
                  </a:rPr>
                  <a:t>”)</a:t>
                </a:r>
              </a:p>
              <a:p>
                <a:r>
                  <a:rPr lang="en-GB" sz="2000" b="1" u="sng" dirty="0">
                    <a:latin typeface="Garamond" panose="02020404030301010803" pitchFamily="18" charset="0"/>
                  </a:rPr>
                  <a:t>Output:</a:t>
                </a:r>
                <a:r>
                  <a:rPr lang="en-GB" sz="2000" dirty="0"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such that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m:rPr>
                          <m:nor/>
                        </m:rPr>
                        <a:rPr lang="en-GB" sz="2000" b="0" i="0" smtClean="0">
                          <a:latin typeface="Garamond" panose="02020404030301010803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2000" b="0" i="0" smtClean="0">
                          <a:latin typeface="Garamond" panose="02020404030301010803" pitchFamily="18" charset="0"/>
                        </a:rPr>
                        <m:t>or</m:t>
                      </m:r>
                      <m:r>
                        <m:rPr>
                          <m:nor/>
                        </m:rPr>
                        <a:rPr lang="en-GB" sz="2000" b="0" i="0" smtClean="0">
                          <a:latin typeface="Garamond" panose="02020404030301010803" pitchFamily="18" charset="0"/>
                        </a:rPr>
                        <m:t> </m:t>
                      </m:r>
                      <m:r>
                        <a:rPr lang="en-GB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GB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GB" sz="20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297694C-A773-0705-3A6E-D2B4E5C6E9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927769"/>
                <a:ext cx="4507712" cy="18456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组合 6">
            <a:extLst>
              <a:ext uri="{FF2B5EF4-FFF2-40B4-BE49-F238E27FC236}">
                <a16:creationId xmlns:a16="http://schemas.microsoft.com/office/drawing/2014/main" id="{46D9F696-8212-DB5B-80DD-EF76719D7717}"/>
              </a:ext>
            </a:extLst>
          </p:cNvPr>
          <p:cNvGrpSpPr/>
          <p:nvPr/>
        </p:nvGrpSpPr>
        <p:grpSpPr>
          <a:xfrm>
            <a:off x="1038194" y="4010483"/>
            <a:ext cx="4107724" cy="2608307"/>
            <a:chOff x="1380219" y="1052053"/>
            <a:chExt cx="8399887" cy="533372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F3F11DA2-2AAE-58C0-0B7C-0D1DAF58A979}"/>
                </a:ext>
              </a:extLst>
            </p:cNvPr>
            <p:cNvSpPr/>
            <p:nvPr/>
          </p:nvSpPr>
          <p:spPr>
            <a:xfrm>
              <a:off x="5654417" y="1479346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9" name="直接箭头连接符 8">
              <a:extLst>
                <a:ext uri="{FF2B5EF4-FFF2-40B4-BE49-F238E27FC236}">
                  <a16:creationId xmlns:a16="http://schemas.microsoft.com/office/drawing/2014/main" id="{FF956576-4332-ED57-46A1-7516432F1A13}"/>
                </a:ext>
              </a:extLst>
            </p:cNvPr>
            <p:cNvCxnSpPr/>
            <p:nvPr/>
          </p:nvCxnSpPr>
          <p:spPr>
            <a:xfrm>
              <a:off x="2176522" y="1344024"/>
              <a:ext cx="662474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sm" len="sm"/>
              <a:tailEnd type="arrow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B8D8AD5F-EFC2-B62E-4799-44ED006A6E32}"/>
                    </a:ext>
                  </a:extLst>
                </p:cNvPr>
                <p:cNvSpPr txBox="1"/>
                <p:nvPr/>
              </p:nvSpPr>
              <p:spPr>
                <a:xfrm>
                  <a:off x="1620853" y="1082790"/>
                  <a:ext cx="601708" cy="5034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GB" sz="1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B8D8AD5F-EFC2-B62E-4799-44ED006A6E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0853" y="1082790"/>
                  <a:ext cx="601708" cy="503497"/>
                </a:xfrm>
                <a:prstGeom prst="rect">
                  <a:avLst/>
                </a:prstGeom>
                <a:blipFill>
                  <a:blip r:embed="rId4"/>
                  <a:stretch>
                    <a:fillRect b="-243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2511583A-5493-9E7B-2B2C-4CC83F559C0E}"/>
                </a:ext>
              </a:extLst>
            </p:cNvPr>
            <p:cNvCxnSpPr/>
            <p:nvPr/>
          </p:nvCxnSpPr>
          <p:spPr>
            <a:xfrm>
              <a:off x="2176522" y="1795003"/>
              <a:ext cx="662474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headEnd type="none" w="sm" len="sm"/>
              <a:tailEnd type="arrow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37C7968A-7739-88C1-B3CA-C5A7489A6E75}"/>
                    </a:ext>
                  </a:extLst>
                </p:cNvPr>
                <p:cNvSpPr txBox="1"/>
                <p:nvPr/>
              </p:nvSpPr>
              <p:spPr>
                <a:xfrm>
                  <a:off x="1609904" y="1523625"/>
                  <a:ext cx="614818" cy="5034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en-GB" sz="1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37C7968A-7739-88C1-B3CA-C5A7489A6E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9904" y="1523625"/>
                  <a:ext cx="614818" cy="50349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4D395B24-6F0B-B373-19BB-54B48B9BA2DB}"/>
                </a:ext>
              </a:extLst>
            </p:cNvPr>
            <p:cNvSpPr/>
            <p:nvPr/>
          </p:nvSpPr>
          <p:spPr>
            <a:xfrm>
              <a:off x="3228436" y="2658091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AC94A899-5DF5-6943-2773-D672CA0B539A}"/>
                </a:ext>
              </a:extLst>
            </p:cNvPr>
            <p:cNvSpPr/>
            <p:nvPr/>
          </p:nvSpPr>
          <p:spPr>
            <a:xfrm>
              <a:off x="8394396" y="2658091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DDF5E8EE-1EAB-2C0B-03EF-92F2B6055542}"/>
                </a:ext>
              </a:extLst>
            </p:cNvPr>
            <p:cNvSpPr/>
            <p:nvPr/>
          </p:nvSpPr>
          <p:spPr>
            <a:xfrm>
              <a:off x="2127336" y="3627862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AE7EC6D1-DB2A-9948-3DE2-CCDFB3AF02AD}"/>
                </a:ext>
              </a:extLst>
            </p:cNvPr>
            <p:cNvSpPr/>
            <p:nvPr/>
          </p:nvSpPr>
          <p:spPr>
            <a:xfrm>
              <a:off x="3564296" y="3622541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BD4FA637-73CC-374C-76CB-5B25FBA686C9}"/>
                </a:ext>
              </a:extLst>
            </p:cNvPr>
            <p:cNvSpPr/>
            <p:nvPr/>
          </p:nvSpPr>
          <p:spPr>
            <a:xfrm>
              <a:off x="4833326" y="3622541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61F0049D-82B3-FD11-A3E7-37E7B580E3AF}"/>
                </a:ext>
              </a:extLst>
            </p:cNvPr>
            <p:cNvSpPr/>
            <p:nvPr/>
          </p:nvSpPr>
          <p:spPr>
            <a:xfrm>
              <a:off x="7663612" y="3622541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09EFAD35-D850-19E8-C5D3-A389BD972B2C}"/>
                </a:ext>
              </a:extLst>
            </p:cNvPr>
            <p:cNvSpPr/>
            <p:nvPr/>
          </p:nvSpPr>
          <p:spPr>
            <a:xfrm>
              <a:off x="9438758" y="3622541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65541B49-FD9E-81E8-591D-EE2D5C76AADC}"/>
                </a:ext>
              </a:extLst>
            </p:cNvPr>
            <p:cNvSpPr/>
            <p:nvPr/>
          </p:nvSpPr>
          <p:spPr>
            <a:xfrm>
              <a:off x="1380219" y="4950598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4F149588-6601-7E1C-EDEC-CA9F55AE1635}"/>
                </a:ext>
              </a:extLst>
            </p:cNvPr>
            <p:cNvSpPr/>
            <p:nvPr/>
          </p:nvSpPr>
          <p:spPr>
            <a:xfrm>
              <a:off x="2463196" y="4950598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344C257B-B229-B6A6-B271-3AAC27C0EC36}"/>
                </a:ext>
              </a:extLst>
            </p:cNvPr>
            <p:cNvSpPr/>
            <p:nvPr/>
          </p:nvSpPr>
          <p:spPr>
            <a:xfrm>
              <a:off x="3474012" y="4950598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5498DE1E-D1D7-1315-DFAA-0C392572300D}"/>
                </a:ext>
              </a:extLst>
            </p:cNvPr>
            <p:cNvSpPr/>
            <p:nvPr/>
          </p:nvSpPr>
          <p:spPr>
            <a:xfrm>
              <a:off x="4497466" y="4950598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1898080B-B690-9629-DC68-4F14243D204D}"/>
                </a:ext>
              </a:extLst>
            </p:cNvPr>
            <p:cNvSpPr/>
            <p:nvPr/>
          </p:nvSpPr>
          <p:spPr>
            <a:xfrm>
              <a:off x="5318557" y="4950598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E63788D3-B1EC-5B37-D0D2-E00F0DF08A88}"/>
                </a:ext>
              </a:extLst>
            </p:cNvPr>
            <p:cNvSpPr/>
            <p:nvPr/>
          </p:nvSpPr>
          <p:spPr>
            <a:xfrm>
              <a:off x="9444246" y="4946190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DA53A174-35AB-12A9-5A14-E0C87E4AB5A3}"/>
                </a:ext>
              </a:extLst>
            </p:cNvPr>
            <p:cNvSpPr/>
            <p:nvPr/>
          </p:nvSpPr>
          <p:spPr>
            <a:xfrm>
              <a:off x="7187789" y="4950598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A097EBB2-0BAA-5F2F-3B80-E1435A56609C}"/>
                </a:ext>
              </a:extLst>
            </p:cNvPr>
            <p:cNvSpPr/>
            <p:nvPr/>
          </p:nvSpPr>
          <p:spPr>
            <a:xfrm>
              <a:off x="8316017" y="4952932"/>
              <a:ext cx="335860" cy="3358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3A2B312E-0B92-9641-E20D-5B1A05223B11}"/>
                </a:ext>
              </a:extLst>
            </p:cNvPr>
            <p:cNvCxnSpPr>
              <a:cxnSpLocks/>
              <a:stCxn id="33" idx="7"/>
              <a:endCxn id="8" idx="3"/>
            </p:cNvCxnSpPr>
            <p:nvPr/>
          </p:nvCxnSpPr>
          <p:spPr>
            <a:xfrm flipV="1">
              <a:off x="3515110" y="1766020"/>
              <a:ext cx="2188493" cy="941257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sm" len="sm"/>
              <a:tailEnd type="arrow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>
              <a:extLst>
                <a:ext uri="{FF2B5EF4-FFF2-40B4-BE49-F238E27FC236}">
                  <a16:creationId xmlns:a16="http://schemas.microsoft.com/office/drawing/2014/main" id="{718A5932-7CE6-06AD-3699-A0EE85968D06}"/>
                </a:ext>
              </a:extLst>
            </p:cNvPr>
            <p:cNvCxnSpPr>
              <a:cxnSpLocks/>
              <a:stCxn id="35" idx="1"/>
              <a:endCxn id="8" idx="5"/>
            </p:cNvCxnSpPr>
            <p:nvPr/>
          </p:nvCxnSpPr>
          <p:spPr>
            <a:xfrm flipH="1" flipV="1">
              <a:off x="5941091" y="1766020"/>
              <a:ext cx="2502491" cy="941257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sm" len="sm"/>
              <a:tailEnd type="arrow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弧形 55">
              <a:extLst>
                <a:ext uri="{FF2B5EF4-FFF2-40B4-BE49-F238E27FC236}">
                  <a16:creationId xmlns:a16="http://schemas.microsoft.com/office/drawing/2014/main" id="{BD8D637C-66DB-7AE8-3649-0568CC708C46}"/>
                </a:ext>
              </a:extLst>
            </p:cNvPr>
            <p:cNvSpPr/>
            <p:nvPr/>
          </p:nvSpPr>
          <p:spPr>
            <a:xfrm flipH="1">
              <a:off x="5486487" y="1052053"/>
              <a:ext cx="702799" cy="485253"/>
            </a:xfrm>
            <a:prstGeom prst="arc">
              <a:avLst>
                <a:gd name="adj1" fmla="val 6524736"/>
                <a:gd name="adj2" fmla="val 3859990"/>
              </a:avLst>
            </a:prstGeom>
            <a:ln w="19050">
              <a:solidFill>
                <a:srgbClr val="0070C0"/>
              </a:solidFill>
              <a:headEnd type="arrow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7" name="直接箭头连接符 56">
              <a:extLst>
                <a:ext uri="{FF2B5EF4-FFF2-40B4-BE49-F238E27FC236}">
                  <a16:creationId xmlns:a16="http://schemas.microsoft.com/office/drawing/2014/main" id="{64C8BF30-3DF0-00DE-7998-EAE4CB2832B7}"/>
                </a:ext>
              </a:extLst>
            </p:cNvPr>
            <p:cNvCxnSpPr>
              <a:cxnSpLocks/>
              <a:stCxn id="36" idx="7"/>
              <a:endCxn id="33" idx="3"/>
            </p:cNvCxnSpPr>
            <p:nvPr/>
          </p:nvCxnSpPr>
          <p:spPr>
            <a:xfrm flipV="1">
              <a:off x="2414010" y="2944765"/>
              <a:ext cx="863612" cy="732283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sm" len="sm"/>
              <a:tailEnd type="arrow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>
              <a:extLst>
                <a:ext uri="{FF2B5EF4-FFF2-40B4-BE49-F238E27FC236}">
                  <a16:creationId xmlns:a16="http://schemas.microsoft.com/office/drawing/2014/main" id="{6D992268-1FDD-BCDD-B326-97D23EBD7AE2}"/>
                </a:ext>
              </a:extLst>
            </p:cNvPr>
            <p:cNvCxnSpPr>
              <a:cxnSpLocks/>
              <a:stCxn id="38" idx="0"/>
              <a:endCxn id="33" idx="4"/>
            </p:cNvCxnSpPr>
            <p:nvPr/>
          </p:nvCxnSpPr>
          <p:spPr>
            <a:xfrm flipH="1" flipV="1">
              <a:off x="3396366" y="2993951"/>
              <a:ext cx="335860" cy="62859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sm" len="sm"/>
              <a:tailEnd type="arrow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箭头连接符 58">
              <a:extLst>
                <a:ext uri="{FF2B5EF4-FFF2-40B4-BE49-F238E27FC236}">
                  <a16:creationId xmlns:a16="http://schemas.microsoft.com/office/drawing/2014/main" id="{30D490BA-727B-5FA0-99F4-86A0E5B8E71D}"/>
                </a:ext>
              </a:extLst>
            </p:cNvPr>
            <p:cNvCxnSpPr>
              <a:cxnSpLocks/>
              <a:stCxn id="39" idx="1"/>
              <a:endCxn id="33" idx="5"/>
            </p:cNvCxnSpPr>
            <p:nvPr/>
          </p:nvCxnSpPr>
          <p:spPr>
            <a:xfrm flipH="1" flipV="1">
              <a:off x="3515110" y="2944765"/>
              <a:ext cx="1367402" cy="726962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sm" len="sm"/>
              <a:tailEnd type="arrow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箭头连接符 59">
              <a:extLst>
                <a:ext uri="{FF2B5EF4-FFF2-40B4-BE49-F238E27FC236}">
                  <a16:creationId xmlns:a16="http://schemas.microsoft.com/office/drawing/2014/main" id="{89759C88-B823-3E6D-CD40-881F3A19AE15}"/>
                </a:ext>
              </a:extLst>
            </p:cNvPr>
            <p:cNvCxnSpPr>
              <a:cxnSpLocks/>
              <a:stCxn id="46" idx="0"/>
              <a:endCxn id="38" idx="4"/>
            </p:cNvCxnSpPr>
            <p:nvPr/>
          </p:nvCxnSpPr>
          <p:spPr>
            <a:xfrm flipV="1">
              <a:off x="3641942" y="3958401"/>
              <a:ext cx="90284" cy="992197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sm" len="sm"/>
              <a:tailEnd type="arrow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箭头连接符 60">
              <a:extLst>
                <a:ext uri="{FF2B5EF4-FFF2-40B4-BE49-F238E27FC236}">
                  <a16:creationId xmlns:a16="http://schemas.microsoft.com/office/drawing/2014/main" id="{088E15D3-5863-1756-B3D9-552561FE7946}"/>
                </a:ext>
              </a:extLst>
            </p:cNvPr>
            <p:cNvCxnSpPr>
              <a:cxnSpLocks/>
              <a:stCxn id="45" idx="0"/>
              <a:endCxn id="36" idx="5"/>
            </p:cNvCxnSpPr>
            <p:nvPr/>
          </p:nvCxnSpPr>
          <p:spPr>
            <a:xfrm flipH="1" flipV="1">
              <a:off x="2414010" y="3914536"/>
              <a:ext cx="217116" cy="1036062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sm" len="sm"/>
              <a:tailEnd type="arrow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箭头连接符 61">
              <a:extLst>
                <a:ext uri="{FF2B5EF4-FFF2-40B4-BE49-F238E27FC236}">
                  <a16:creationId xmlns:a16="http://schemas.microsoft.com/office/drawing/2014/main" id="{9D93BFC0-1FA3-1803-83F7-09364A178871}"/>
                </a:ext>
              </a:extLst>
            </p:cNvPr>
            <p:cNvCxnSpPr>
              <a:cxnSpLocks/>
              <a:stCxn id="44" idx="7"/>
              <a:endCxn id="36" idx="3"/>
            </p:cNvCxnSpPr>
            <p:nvPr/>
          </p:nvCxnSpPr>
          <p:spPr>
            <a:xfrm flipV="1">
              <a:off x="1666893" y="3914536"/>
              <a:ext cx="509629" cy="1085248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sm" len="sm"/>
              <a:tailEnd type="arrow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箭头连接符 62">
              <a:extLst>
                <a:ext uri="{FF2B5EF4-FFF2-40B4-BE49-F238E27FC236}">
                  <a16:creationId xmlns:a16="http://schemas.microsoft.com/office/drawing/2014/main" id="{C1F2278E-B499-E6F9-BAD6-701F086F8B1C}"/>
                </a:ext>
              </a:extLst>
            </p:cNvPr>
            <p:cNvCxnSpPr>
              <a:cxnSpLocks/>
              <a:stCxn id="47" idx="0"/>
              <a:endCxn id="39" idx="3"/>
            </p:cNvCxnSpPr>
            <p:nvPr/>
          </p:nvCxnSpPr>
          <p:spPr>
            <a:xfrm flipV="1">
              <a:off x="4665396" y="3909215"/>
              <a:ext cx="217116" cy="1041383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sm" len="sm"/>
              <a:tailEnd type="arrow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4" name="直接箭头连接符 1023">
              <a:extLst>
                <a:ext uri="{FF2B5EF4-FFF2-40B4-BE49-F238E27FC236}">
                  <a16:creationId xmlns:a16="http://schemas.microsoft.com/office/drawing/2014/main" id="{7C6936DD-B5D3-3CD7-F746-C4D8371678D0}"/>
                </a:ext>
              </a:extLst>
            </p:cNvPr>
            <p:cNvCxnSpPr>
              <a:cxnSpLocks/>
              <a:stCxn id="49" idx="0"/>
              <a:endCxn id="39" idx="5"/>
            </p:cNvCxnSpPr>
            <p:nvPr/>
          </p:nvCxnSpPr>
          <p:spPr>
            <a:xfrm flipH="1" flipV="1">
              <a:off x="5120000" y="3909215"/>
              <a:ext cx="366487" cy="1041383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sm" len="sm"/>
              <a:tailEnd type="arrow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5" name="直接箭头连接符 1024">
              <a:extLst>
                <a:ext uri="{FF2B5EF4-FFF2-40B4-BE49-F238E27FC236}">
                  <a16:creationId xmlns:a16="http://schemas.microsoft.com/office/drawing/2014/main" id="{70BD8EC6-D945-E444-28F6-CCC48C50BDD4}"/>
                </a:ext>
              </a:extLst>
            </p:cNvPr>
            <p:cNvCxnSpPr>
              <a:cxnSpLocks/>
              <a:stCxn id="41" idx="0"/>
              <a:endCxn id="35" idx="3"/>
            </p:cNvCxnSpPr>
            <p:nvPr/>
          </p:nvCxnSpPr>
          <p:spPr>
            <a:xfrm flipV="1">
              <a:off x="7831542" y="2944765"/>
              <a:ext cx="612040" cy="677776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sm" len="sm"/>
              <a:tailEnd type="arrow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6" name="直接箭头连接符 1025">
              <a:extLst>
                <a:ext uri="{FF2B5EF4-FFF2-40B4-BE49-F238E27FC236}">
                  <a16:creationId xmlns:a16="http://schemas.microsoft.com/office/drawing/2014/main" id="{E9A05166-8BB6-F18C-5F68-22B9A111F471}"/>
                </a:ext>
              </a:extLst>
            </p:cNvPr>
            <p:cNvCxnSpPr>
              <a:cxnSpLocks/>
              <a:stCxn id="42" idx="1"/>
              <a:endCxn id="35" idx="5"/>
            </p:cNvCxnSpPr>
            <p:nvPr/>
          </p:nvCxnSpPr>
          <p:spPr>
            <a:xfrm flipH="1" flipV="1">
              <a:off x="8681070" y="2944765"/>
              <a:ext cx="806874" cy="726962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sm" len="sm"/>
              <a:tailEnd type="arrow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7" name="直接箭头连接符 1026">
              <a:extLst>
                <a:ext uri="{FF2B5EF4-FFF2-40B4-BE49-F238E27FC236}">
                  <a16:creationId xmlns:a16="http://schemas.microsoft.com/office/drawing/2014/main" id="{3CE5B08D-8479-9CFB-6D4D-8F3FC79A204F}"/>
                </a:ext>
              </a:extLst>
            </p:cNvPr>
            <p:cNvCxnSpPr>
              <a:cxnSpLocks/>
              <a:stCxn id="52" idx="0"/>
              <a:endCxn id="41" idx="5"/>
            </p:cNvCxnSpPr>
            <p:nvPr/>
          </p:nvCxnSpPr>
          <p:spPr>
            <a:xfrm flipH="1" flipV="1">
              <a:off x="7950286" y="3909215"/>
              <a:ext cx="533661" cy="1043717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sm" len="sm"/>
              <a:tailEnd type="arrow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8" name="直接箭头连接符 1027">
              <a:extLst>
                <a:ext uri="{FF2B5EF4-FFF2-40B4-BE49-F238E27FC236}">
                  <a16:creationId xmlns:a16="http://schemas.microsoft.com/office/drawing/2014/main" id="{98638850-55FC-FFB2-A034-DC399C43E751}"/>
                </a:ext>
              </a:extLst>
            </p:cNvPr>
            <p:cNvCxnSpPr>
              <a:cxnSpLocks/>
              <a:stCxn id="51" idx="0"/>
              <a:endCxn id="41" idx="3"/>
            </p:cNvCxnSpPr>
            <p:nvPr/>
          </p:nvCxnSpPr>
          <p:spPr>
            <a:xfrm flipV="1">
              <a:off x="7355719" y="3909215"/>
              <a:ext cx="357079" cy="1041383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sm" len="sm"/>
              <a:tailEnd type="arrow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9" name="直接箭头连接符 1028">
              <a:extLst>
                <a:ext uri="{FF2B5EF4-FFF2-40B4-BE49-F238E27FC236}">
                  <a16:creationId xmlns:a16="http://schemas.microsoft.com/office/drawing/2014/main" id="{7C2AA1D2-2C05-9C28-4DD8-94BFCAFB4AC1}"/>
                </a:ext>
              </a:extLst>
            </p:cNvPr>
            <p:cNvCxnSpPr>
              <a:cxnSpLocks/>
              <a:stCxn id="50" idx="0"/>
              <a:endCxn id="42" idx="4"/>
            </p:cNvCxnSpPr>
            <p:nvPr/>
          </p:nvCxnSpPr>
          <p:spPr>
            <a:xfrm flipH="1" flipV="1">
              <a:off x="9606688" y="3958401"/>
              <a:ext cx="5488" cy="987789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sm" len="sm"/>
              <a:tailEnd type="arrow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0" name="直接箭头连接符 1029">
              <a:extLst>
                <a:ext uri="{FF2B5EF4-FFF2-40B4-BE49-F238E27FC236}">
                  <a16:creationId xmlns:a16="http://schemas.microsoft.com/office/drawing/2014/main" id="{CED76749-3B7F-7380-4C54-F2FA1F7E3B97}"/>
                </a:ext>
              </a:extLst>
            </p:cNvPr>
            <p:cNvCxnSpPr>
              <a:cxnSpLocks/>
              <a:stCxn id="33" idx="6"/>
              <a:endCxn id="41" idx="2"/>
            </p:cNvCxnSpPr>
            <p:nvPr/>
          </p:nvCxnSpPr>
          <p:spPr>
            <a:xfrm>
              <a:off x="3564296" y="2826021"/>
              <a:ext cx="4099316" cy="96445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headEnd type="none" w="sm" len="sm"/>
              <a:tailEnd type="arrow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1" name="直接箭头连接符 1030">
              <a:extLst>
                <a:ext uri="{FF2B5EF4-FFF2-40B4-BE49-F238E27FC236}">
                  <a16:creationId xmlns:a16="http://schemas.microsoft.com/office/drawing/2014/main" id="{56E444A0-A4EB-6977-7724-E0823349E153}"/>
                </a:ext>
              </a:extLst>
            </p:cNvPr>
            <p:cNvCxnSpPr>
              <a:cxnSpLocks/>
              <a:stCxn id="8" idx="4"/>
              <a:endCxn id="38" idx="7"/>
            </p:cNvCxnSpPr>
            <p:nvPr/>
          </p:nvCxnSpPr>
          <p:spPr>
            <a:xfrm flipH="1">
              <a:off x="3850970" y="1815206"/>
              <a:ext cx="1971377" cy="1856521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headEnd type="none" w="sm" len="sm"/>
              <a:tailEnd type="arrow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2" name="直接箭头连接符 1031">
              <a:extLst>
                <a:ext uri="{FF2B5EF4-FFF2-40B4-BE49-F238E27FC236}">
                  <a16:creationId xmlns:a16="http://schemas.microsoft.com/office/drawing/2014/main" id="{B85E9492-569E-00AF-3654-F0FF174D8056}"/>
                </a:ext>
              </a:extLst>
            </p:cNvPr>
            <p:cNvCxnSpPr>
              <a:cxnSpLocks/>
              <a:stCxn id="35" idx="2"/>
              <a:endCxn id="39" idx="6"/>
            </p:cNvCxnSpPr>
            <p:nvPr/>
          </p:nvCxnSpPr>
          <p:spPr>
            <a:xfrm flipH="1">
              <a:off x="5169186" y="2826021"/>
              <a:ext cx="3225210" cy="96445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headEnd type="none" w="sm" len="sm"/>
              <a:tailEnd type="arrow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直接箭头连接符 1032">
              <a:extLst>
                <a:ext uri="{FF2B5EF4-FFF2-40B4-BE49-F238E27FC236}">
                  <a16:creationId xmlns:a16="http://schemas.microsoft.com/office/drawing/2014/main" id="{32F7E10E-8BFF-3753-B962-715E0A8F8CA7}"/>
                </a:ext>
              </a:extLst>
            </p:cNvPr>
            <p:cNvCxnSpPr>
              <a:cxnSpLocks/>
              <a:stCxn id="36" idx="5"/>
              <a:endCxn id="46" idx="1"/>
            </p:cNvCxnSpPr>
            <p:nvPr/>
          </p:nvCxnSpPr>
          <p:spPr>
            <a:xfrm>
              <a:off x="2414010" y="3914536"/>
              <a:ext cx="1109188" cy="1085248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headEnd type="none" w="sm" len="sm"/>
              <a:tailEnd type="arrow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4" name="直接箭头连接符 1033">
              <a:extLst>
                <a:ext uri="{FF2B5EF4-FFF2-40B4-BE49-F238E27FC236}">
                  <a16:creationId xmlns:a16="http://schemas.microsoft.com/office/drawing/2014/main" id="{47CA5BCA-4D45-1F27-0115-9D00E2E5B30E}"/>
                </a:ext>
              </a:extLst>
            </p:cNvPr>
            <p:cNvCxnSpPr>
              <a:cxnSpLocks/>
              <a:stCxn id="38" idx="3"/>
              <a:endCxn id="45" idx="7"/>
            </p:cNvCxnSpPr>
            <p:nvPr/>
          </p:nvCxnSpPr>
          <p:spPr>
            <a:xfrm flipH="1">
              <a:off x="2749870" y="3909215"/>
              <a:ext cx="863612" cy="1090569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headEnd type="none" w="sm" len="sm"/>
              <a:tailEnd type="arrow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5" name="直接箭头连接符 1034">
              <a:extLst>
                <a:ext uri="{FF2B5EF4-FFF2-40B4-BE49-F238E27FC236}">
                  <a16:creationId xmlns:a16="http://schemas.microsoft.com/office/drawing/2014/main" id="{15C7D456-4F7D-AD47-781A-28AFBF17107F}"/>
                </a:ext>
              </a:extLst>
            </p:cNvPr>
            <p:cNvCxnSpPr>
              <a:cxnSpLocks/>
              <a:stCxn id="39" idx="2"/>
              <a:endCxn id="46" idx="7"/>
            </p:cNvCxnSpPr>
            <p:nvPr/>
          </p:nvCxnSpPr>
          <p:spPr>
            <a:xfrm flipH="1">
              <a:off x="3760686" y="3790471"/>
              <a:ext cx="1072640" cy="1209313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headEnd type="none" w="sm" len="sm"/>
              <a:tailEnd type="arrow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6" name="直接箭头连接符 1035">
              <a:extLst>
                <a:ext uri="{FF2B5EF4-FFF2-40B4-BE49-F238E27FC236}">
                  <a16:creationId xmlns:a16="http://schemas.microsoft.com/office/drawing/2014/main" id="{54F2F218-4E6B-0C6D-187F-FF557E11B87E}"/>
                </a:ext>
              </a:extLst>
            </p:cNvPr>
            <p:cNvCxnSpPr>
              <a:cxnSpLocks/>
              <a:stCxn id="41" idx="6"/>
              <a:endCxn id="50" idx="1"/>
            </p:cNvCxnSpPr>
            <p:nvPr/>
          </p:nvCxnSpPr>
          <p:spPr>
            <a:xfrm>
              <a:off x="7999472" y="3790471"/>
              <a:ext cx="1493960" cy="1204905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headEnd type="none" w="sm" len="sm"/>
              <a:tailEnd type="arrow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7" name="直接箭头连接符 1036">
              <a:extLst>
                <a:ext uri="{FF2B5EF4-FFF2-40B4-BE49-F238E27FC236}">
                  <a16:creationId xmlns:a16="http://schemas.microsoft.com/office/drawing/2014/main" id="{132FB144-9294-2811-DF67-5866364C5FA1}"/>
                </a:ext>
              </a:extLst>
            </p:cNvPr>
            <p:cNvCxnSpPr>
              <a:cxnSpLocks/>
              <a:stCxn id="42" idx="2"/>
              <a:endCxn id="51" idx="7"/>
            </p:cNvCxnSpPr>
            <p:nvPr/>
          </p:nvCxnSpPr>
          <p:spPr>
            <a:xfrm flipH="1">
              <a:off x="7474463" y="3790471"/>
              <a:ext cx="1964295" cy="1209313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headEnd type="none" w="sm" len="sm"/>
              <a:tailEnd type="arrow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8" name="直接箭头连接符 1037">
              <a:extLst>
                <a:ext uri="{FF2B5EF4-FFF2-40B4-BE49-F238E27FC236}">
                  <a16:creationId xmlns:a16="http://schemas.microsoft.com/office/drawing/2014/main" id="{1698CAF2-DD8C-4A69-23B8-4210271A98BC}"/>
                </a:ext>
              </a:extLst>
            </p:cNvPr>
            <p:cNvCxnSpPr>
              <a:cxnSpLocks/>
              <a:stCxn id="44" idx="5"/>
            </p:cNvCxnSpPr>
            <p:nvPr/>
          </p:nvCxnSpPr>
          <p:spPr>
            <a:xfrm>
              <a:off x="1666893" y="5237272"/>
              <a:ext cx="625837" cy="616555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headEnd type="none" w="sm" len="sm"/>
              <a:tailEnd type="arrow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9" name="文本框 1038">
                  <a:extLst>
                    <a:ext uri="{FF2B5EF4-FFF2-40B4-BE49-F238E27FC236}">
                      <a16:creationId xmlns:a16="http://schemas.microsoft.com/office/drawing/2014/main" id="{365F5B33-CF0F-3489-DE15-8E4C70073BCA}"/>
                    </a:ext>
                  </a:extLst>
                </p:cNvPr>
                <p:cNvSpPr txBox="1"/>
                <p:nvPr/>
              </p:nvSpPr>
              <p:spPr>
                <a:xfrm>
                  <a:off x="1967932" y="5756408"/>
                  <a:ext cx="951443" cy="6293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GB" sz="1000" b="1" dirty="0"/>
                </a:p>
              </p:txBody>
            </p:sp>
          </mc:Choice>
          <mc:Fallback xmlns="">
            <p:sp>
              <p:nvSpPr>
                <p:cNvPr id="1039" name="文本框 1038">
                  <a:extLst>
                    <a:ext uri="{FF2B5EF4-FFF2-40B4-BE49-F238E27FC236}">
                      <a16:creationId xmlns:a16="http://schemas.microsoft.com/office/drawing/2014/main" id="{365F5B33-CF0F-3489-DE15-8E4C70073B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7932" y="5756408"/>
                  <a:ext cx="951443" cy="62937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41" name="文本框 1040">
                <a:extLst>
                  <a:ext uri="{FF2B5EF4-FFF2-40B4-BE49-F238E27FC236}">
                    <a16:creationId xmlns:a16="http://schemas.microsoft.com/office/drawing/2014/main" id="{3DCD6203-1D4A-2D33-56FB-6975ADECC547}"/>
                  </a:ext>
                </a:extLst>
              </p:cNvPr>
              <p:cNvSpPr txBox="1"/>
              <p:nvPr/>
            </p:nvSpPr>
            <p:spPr>
              <a:xfrm>
                <a:off x="5820746" y="1957382"/>
                <a:ext cx="5962650" cy="255326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b="1" dirty="0">
                    <a:latin typeface="Garamond" panose="02020404030301010803" pitchFamily="18" charset="0"/>
                  </a:rPr>
                  <a:t>Nephew </a:t>
                </a:r>
                <a14:m>
                  <m:oMath xmlns:m="http://schemas.openxmlformats.org/officeDocument/2006/math"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sz="2800" b="1" i="0" smtClean="0">
                        <a:latin typeface="Cambria Math" panose="02040503050406030204" pitchFamily="18" charset="0"/>
                      </a:rPr>
                      <m:t>𝐓𝐅𝐙𝐏𝐏</m:t>
                    </m:r>
                  </m:oMath>
                </a14:m>
                <a:endParaRPr lang="en-GB" sz="2800" b="1" dirty="0">
                  <a:latin typeface="Garamond" panose="02020404030301010803" pitchFamily="18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sz="2400" dirty="0">
                    <a:latin typeface="Garamond" panose="02020404030301010803" pitchFamily="18" charset="0"/>
                  </a:rPr>
                  <a:t>Create a binary tree from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, where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GB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GB" sz="2400" dirty="0">
                  <a:latin typeface="Garamond" panose="02020404030301010803" pitchFamily="18" charset="0"/>
                </a:endParaRPr>
              </a:p>
              <a:p>
                <a:r>
                  <a:rPr lang="en-GB" sz="2400" dirty="0">
                    <a:latin typeface="Garamond" panose="02020404030301010803" pitchFamily="18" charset="0"/>
                  </a:rPr>
                  <a:t>1*.  Prove that this is, indeed, a binary tree!</a:t>
                </a:r>
              </a:p>
              <a:p>
                <a:pPr marL="457200" indent="-457200">
                  <a:buFont typeface="+mj-lt"/>
                  <a:buAutoNum type="arabicPeriod" startAt="2"/>
                </a:pPr>
                <a:r>
                  <a:rPr lang="en-GB" sz="2400" dirty="0">
                    <a:latin typeface="Garamond" panose="02020404030301010803" pitchFamily="18" charset="0"/>
                  </a:rPr>
                  <a:t>Randomly choose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on level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sz="2400" dirty="0">
                  <a:latin typeface="Garamond" panose="02020404030301010803" pitchFamily="18" charset="0"/>
                </a:endParaRPr>
              </a:p>
              <a:p>
                <a:pPr marL="342900" indent="-342900">
                  <a:buFont typeface="+mj-lt"/>
                  <a:buAutoNum type="arabicPeriod" startAt="2"/>
                </a:pPr>
                <a:r>
                  <a:rPr lang="en-GB" sz="2400" dirty="0">
                    <a:latin typeface="Garamond" panose="02020404030301010803" pitchFamily="18" charset="0"/>
                  </a:rPr>
                  <a:t>Randomly walk down the binary tree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GB" sz="24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041" name="文本框 1040">
                <a:extLst>
                  <a:ext uri="{FF2B5EF4-FFF2-40B4-BE49-F238E27FC236}">
                    <a16:creationId xmlns:a16="http://schemas.microsoft.com/office/drawing/2014/main" id="{3DCD6203-1D4A-2D33-56FB-6975ADECC5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746" y="1957382"/>
                <a:ext cx="5962650" cy="25532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2" name="文本框 1041">
                <a:extLst>
                  <a:ext uri="{FF2B5EF4-FFF2-40B4-BE49-F238E27FC236}">
                    <a16:creationId xmlns:a16="http://schemas.microsoft.com/office/drawing/2014/main" id="{BE7C022D-A9E7-2667-52E7-B223AAFB5E9D}"/>
                  </a:ext>
                </a:extLst>
              </p:cNvPr>
              <p:cNvSpPr txBox="1"/>
              <p:nvPr/>
            </p:nvSpPr>
            <p:spPr>
              <a:xfrm>
                <a:off x="7077074" y="4589775"/>
                <a:ext cx="47754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Garamond" panose="02020404030301010803" pitchFamily="18" charset="0"/>
                  </a:rPr>
                  <a:t>A similar argument shows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Nephew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𝐏𝐖𝐏𝐏</m:t>
                    </m:r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 (Poly-time weak pigeonhole principle)</a:t>
                </a:r>
              </a:p>
            </p:txBody>
          </p:sp>
        </mc:Choice>
        <mc:Fallback xmlns="">
          <p:sp>
            <p:nvSpPr>
              <p:cNvPr id="1042" name="文本框 1041">
                <a:extLst>
                  <a:ext uri="{FF2B5EF4-FFF2-40B4-BE49-F238E27FC236}">
                    <a16:creationId xmlns:a16="http://schemas.microsoft.com/office/drawing/2014/main" id="{BE7C022D-A9E7-2667-52E7-B223AAFB5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074" y="4589775"/>
                <a:ext cx="4775493" cy="646331"/>
              </a:xfrm>
              <a:prstGeom prst="rect">
                <a:avLst/>
              </a:prstGeom>
              <a:blipFill>
                <a:blip r:embed="rId8"/>
                <a:stretch>
                  <a:fillRect l="-1149" t="-471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3" name="文本框 1042">
            <a:extLst>
              <a:ext uri="{FF2B5EF4-FFF2-40B4-BE49-F238E27FC236}">
                <a16:creationId xmlns:a16="http://schemas.microsoft.com/office/drawing/2014/main" id="{A7D0749F-831D-EE87-13EE-B0F2D80EB555}"/>
              </a:ext>
            </a:extLst>
          </p:cNvPr>
          <p:cNvSpPr txBox="1"/>
          <p:nvPr/>
        </p:nvSpPr>
        <p:spPr>
          <a:xfrm>
            <a:off x="6280570" y="5480503"/>
            <a:ext cx="5194050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u="sng" dirty="0">
                <a:latin typeface="Garamond" panose="02020404030301010803" pitchFamily="18" charset="0"/>
              </a:rPr>
              <a:t>Open problem:</a:t>
            </a:r>
            <a:r>
              <a:rPr lang="en-GB" sz="2400" dirty="0">
                <a:latin typeface="Garamond" panose="02020404030301010803" pitchFamily="18" charset="0"/>
              </a:rPr>
              <a:t> Can you reduce Nephew to Lossy-Code in the black-box setting?</a:t>
            </a:r>
          </a:p>
        </p:txBody>
      </p:sp>
      <p:graphicFrame>
        <p:nvGraphicFramePr>
          <p:cNvPr id="1044" name="表格 1043">
            <a:extLst>
              <a:ext uri="{FF2B5EF4-FFF2-40B4-BE49-F238E27FC236}">
                <a16:creationId xmlns:a16="http://schemas.microsoft.com/office/drawing/2014/main" id="{F2808668-1248-8CAB-FA9B-0C7C3A6BB2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409510"/>
              </p:ext>
            </p:extLst>
          </p:nvPr>
        </p:nvGraphicFramePr>
        <p:xfrm>
          <a:off x="0" y="2977"/>
          <a:ext cx="590233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3">
                  <a:extLst>
                    <a:ext uri="{9D8B030D-6E8A-4147-A177-3AD203B41FA5}">
                      <a16:colId xmlns:a16="http://schemas.microsoft.com/office/drawing/2014/main" val="2724871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0502325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5523798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9535160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77962301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19891558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450874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90379533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0562840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93853311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6504925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06441342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74195476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8953977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4269489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80688779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3898539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4614926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7907978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0099391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7337411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2894903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193163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22235458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5180170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158433886"/>
                    </a:ext>
                  </a:extLst>
                </a:gridCol>
              </a:tblGrid>
              <a:tr h="1521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625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843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41" grpId="0" animBg="1"/>
      <p:bldP spid="1042" grpId="0"/>
      <p:bldP spid="104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DD3C4-0855-204B-8645-094AEC538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示&#10;&#10;AI 生成的内容可能不正确。">
            <a:extLst>
              <a:ext uri="{FF2B5EF4-FFF2-40B4-BE49-F238E27FC236}">
                <a16:creationId xmlns:a16="http://schemas.microsoft.com/office/drawing/2014/main" id="{6BB84D99-6A1C-32D2-1CB5-6A7E7FAA7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3" y="66675"/>
            <a:ext cx="8517037" cy="6359525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A17A95C7-BAFA-00EB-EDD9-3ABA1F7C8107}"/>
              </a:ext>
            </a:extLst>
          </p:cNvPr>
          <p:cNvGrpSpPr/>
          <p:nvPr/>
        </p:nvGrpSpPr>
        <p:grpSpPr>
          <a:xfrm>
            <a:off x="3339762" y="2827338"/>
            <a:ext cx="390525" cy="1047750"/>
            <a:chOff x="5118330" y="3009900"/>
            <a:chExt cx="390525" cy="1047750"/>
          </a:xfrm>
        </p:grpSpPr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B9DF2F63-31F3-82C1-2701-7EC613E786AC}"/>
                </a:ext>
              </a:extLst>
            </p:cNvPr>
            <p:cNvCxnSpPr>
              <a:cxnSpLocks/>
            </p:cNvCxnSpPr>
            <p:nvPr/>
          </p:nvCxnSpPr>
          <p:spPr>
            <a:xfrm>
              <a:off x="5372100" y="3009900"/>
              <a:ext cx="0" cy="104775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2A3006DE-5547-6425-39D3-33A033C70D4F}"/>
                </a:ext>
              </a:extLst>
            </p:cNvPr>
            <p:cNvSpPr txBox="1"/>
            <p:nvPr/>
          </p:nvSpPr>
          <p:spPr>
            <a:xfrm>
              <a:off x="5118330" y="3305175"/>
              <a:ext cx="390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  <a:latin typeface="Garamond" panose="02020404030301010803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09539057-A544-65F6-3E3B-A533443E898A}"/>
                  </a:ext>
                </a:extLst>
              </p:cNvPr>
              <p:cNvSpPr txBox="1"/>
              <p:nvPr/>
            </p:nvSpPr>
            <p:spPr>
              <a:xfrm>
                <a:off x="7776685" y="1517846"/>
                <a:ext cx="2515189" cy="132343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latin typeface="Garamond" panose="02020404030301010803" pitchFamily="18" charset="0"/>
                  </a:rPr>
                  <a:t>Bertrand-Chebyshev</a:t>
                </a:r>
              </a:p>
              <a:p>
                <a:r>
                  <a:rPr lang="en-GB" sz="1600" b="1" u="sng" dirty="0">
                    <a:latin typeface="Garamond" panose="02020404030301010803" pitchFamily="18" charset="0"/>
                  </a:rPr>
                  <a:t>Input:</a:t>
                </a:r>
                <a:r>
                  <a:rPr lang="en-GB" sz="1600" dirty="0">
                    <a:latin typeface="Garamond" panose="02020404030301010803" pitchFamily="18" charset="0"/>
                  </a:rPr>
                  <a:t> a positive integer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br>
                  <a:rPr lang="en-US" sz="1600" dirty="0">
                    <a:latin typeface="Garamond" panose="02020404030301010803" pitchFamily="18" charset="0"/>
                  </a:rPr>
                </a:br>
                <a:r>
                  <a:rPr lang="en-GB" sz="1400" dirty="0">
                    <a:latin typeface="Garamond" panose="02020404030301010803" pitchFamily="18" charset="0"/>
                  </a:rPr>
                  <a:t>(represented in </a:t>
                </a:r>
                <a:r>
                  <a:rPr lang="en-GB" sz="1400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binary</a:t>
                </a:r>
                <a:r>
                  <a:rPr lang="en-GB" sz="1400" dirty="0">
                    <a:latin typeface="Garamond" panose="02020404030301010803" pitchFamily="18" charset="0"/>
                  </a:rPr>
                  <a:t>)</a:t>
                </a:r>
                <a:endParaRPr lang="en-GB" sz="1600" dirty="0">
                  <a:latin typeface="Garamond" panose="02020404030301010803" pitchFamily="18" charset="0"/>
                </a:endParaRPr>
              </a:p>
              <a:p>
                <a:r>
                  <a:rPr lang="en-GB" sz="1600" b="1" u="sng" dirty="0">
                    <a:latin typeface="Garamond" panose="02020404030301010803" pitchFamily="18" charset="0"/>
                  </a:rPr>
                  <a:t>Output:</a:t>
                </a:r>
                <a:r>
                  <a:rPr lang="en-GB" sz="1600" dirty="0">
                    <a:latin typeface="Garamond" panose="02020404030301010803" pitchFamily="18" charset="0"/>
                  </a:rPr>
                  <a:t> a prime number between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GB" sz="1600" dirty="0">
                    <a:latin typeface="Garamond" panose="02020404030301010803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GB" sz="16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09539057-A544-65F6-3E3B-A533443E8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6685" y="1517846"/>
                <a:ext cx="2515189" cy="13234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组合 24">
            <a:extLst>
              <a:ext uri="{FF2B5EF4-FFF2-40B4-BE49-F238E27FC236}">
                <a16:creationId xmlns:a16="http://schemas.microsoft.com/office/drawing/2014/main" id="{8BAB198F-DF38-E274-6CFB-121445BEFA89}"/>
              </a:ext>
            </a:extLst>
          </p:cNvPr>
          <p:cNvGrpSpPr/>
          <p:nvPr/>
        </p:nvGrpSpPr>
        <p:grpSpPr>
          <a:xfrm>
            <a:off x="4721290" y="1945307"/>
            <a:ext cx="3055395" cy="556760"/>
            <a:chOff x="4721290" y="1945307"/>
            <a:chExt cx="3055395" cy="556760"/>
          </a:xfrm>
        </p:grpSpPr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21C1AE92-3CA9-8340-9074-F0504E28A489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 flipV="1">
              <a:off x="4721290" y="1945307"/>
              <a:ext cx="3055395" cy="23425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D1F4E5C0-8571-B91F-C81E-0AC9D8738EC8}"/>
                </a:ext>
              </a:extLst>
            </p:cNvPr>
            <p:cNvSpPr txBox="1"/>
            <p:nvPr/>
          </p:nvSpPr>
          <p:spPr>
            <a:xfrm>
              <a:off x="7174521" y="2132735"/>
              <a:ext cx="390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  <a:latin typeface="Garamond" panose="02020404030301010803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1629441A-0BE8-F5FD-44BA-77907610B1BE}"/>
                  </a:ext>
                </a:extLst>
              </p:cNvPr>
              <p:cNvSpPr txBox="1"/>
              <p:nvPr/>
            </p:nvSpPr>
            <p:spPr>
              <a:xfrm>
                <a:off x="2515761" y="6332537"/>
                <a:ext cx="36223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latin typeface="Garamond" panose="02020404030301010803" pitchFamily="18" charset="0"/>
                  </a:rPr>
                  <a:t>Figure 1 [our paper]: The </a:t>
                </a:r>
                <a14:m>
                  <m:oMath xmlns:m="http://schemas.openxmlformats.org/officeDocument/2006/math">
                    <m:r>
                      <a:rPr lang="en-US" altLang="zh-CN" b="1" i="0" dirty="0" smtClean="0">
                        <a:latin typeface="Cambria Math" panose="02040503050406030204" pitchFamily="18" charset="0"/>
                      </a:rPr>
                      <m:t>𝐓𝐅𝐙𝐏𝐏</m:t>
                    </m:r>
                  </m:oMath>
                </a14:m>
                <a:r>
                  <a:rPr lang="en-US" altLang="zh-CN" dirty="0">
                    <a:latin typeface="Garamond" panose="02020404030301010803" pitchFamily="18" charset="0"/>
                  </a:rPr>
                  <a:t> zoo.</a:t>
                </a:r>
                <a:endParaRPr lang="en-GB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1629441A-0BE8-F5FD-44BA-77907610B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761" y="6332537"/>
                <a:ext cx="3622391" cy="369332"/>
              </a:xfrm>
              <a:prstGeom prst="rect">
                <a:avLst/>
              </a:prstGeom>
              <a:blipFill>
                <a:blip r:embed="rId5"/>
                <a:stretch>
                  <a:fillRect l="-1178" t="-8333" r="-1010" b="-2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矩形 29">
            <a:extLst>
              <a:ext uri="{FF2B5EF4-FFF2-40B4-BE49-F238E27FC236}">
                <a16:creationId xmlns:a16="http://schemas.microsoft.com/office/drawing/2014/main" id="{9AD6042C-8BAF-3FD3-D2BD-6097C3141ED6}"/>
              </a:ext>
            </a:extLst>
          </p:cNvPr>
          <p:cNvSpPr/>
          <p:nvPr/>
        </p:nvSpPr>
        <p:spPr>
          <a:xfrm>
            <a:off x="8787589" y="4926162"/>
            <a:ext cx="3264376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Thank you!</a:t>
            </a:r>
            <a:endParaRPr lang="zh-CN" altLang="en-US" sz="48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8CF2986-2345-FD6E-D734-E1AFEA1B8E81}"/>
              </a:ext>
            </a:extLst>
          </p:cNvPr>
          <p:cNvSpPr txBox="1"/>
          <p:nvPr/>
        </p:nvSpPr>
        <p:spPr>
          <a:xfrm>
            <a:off x="8949128" y="5723973"/>
            <a:ext cx="2941299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Questions are welcome!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FA31B797-9920-32DB-6985-F33A1654E0E3}"/>
              </a:ext>
            </a:extLst>
          </p:cNvPr>
          <p:cNvGrpSpPr/>
          <p:nvPr/>
        </p:nvGrpSpPr>
        <p:grpSpPr>
          <a:xfrm>
            <a:off x="2981325" y="4257675"/>
            <a:ext cx="885825" cy="942975"/>
            <a:chOff x="4564631" y="2879209"/>
            <a:chExt cx="885825" cy="942975"/>
          </a:xfrm>
        </p:grpSpPr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748CBE99-B249-F876-1F5B-0EDAFF93BE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64631" y="2879209"/>
              <a:ext cx="885825" cy="94297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BEF8021E-D1FC-C1B7-E3E9-4ED599A716D6}"/>
                </a:ext>
              </a:extLst>
            </p:cNvPr>
            <p:cNvSpPr txBox="1"/>
            <p:nvPr/>
          </p:nvSpPr>
          <p:spPr>
            <a:xfrm>
              <a:off x="4923067" y="3376096"/>
              <a:ext cx="390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  <a:latin typeface="Garamond" panose="02020404030301010803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F5F403F0-B43F-F1B8-1035-23DAC16DB034}"/>
                  </a:ext>
                </a:extLst>
              </p:cNvPr>
              <p:cNvSpPr txBox="1"/>
              <p:nvPr/>
            </p:nvSpPr>
            <p:spPr>
              <a:xfrm>
                <a:off x="8665680" y="3036887"/>
                <a:ext cx="2840100" cy="13604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0" dirty="0" smtClean="0">
                          <a:latin typeface="Cambria Math" panose="02040503050406030204" pitchFamily="18" charset="0"/>
                        </a:rPr>
                        <m:t>𝐌𝐀𝐉</m:t>
                      </m:r>
                      <m:r>
                        <a:rPr lang="en-GB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0" dirty="0" smtClean="0">
                          <a:latin typeface="Cambria Math" panose="02040503050406030204" pitchFamily="18" charset="0"/>
                        </a:rPr>
                        <m:t>vs</m:t>
                      </m:r>
                      <m:r>
                        <a:rPr lang="en-GB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b="1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0" dirty="0" smtClean="0">
                              <a:latin typeface="Cambria Math" panose="02040503050406030204" pitchFamily="18" charset="0"/>
                            </a:rPr>
                            <m:t>𝐀𝐂</m:t>
                          </m:r>
                        </m:e>
                        <m:sup>
                          <m:r>
                            <a:rPr lang="en-GB" b="1" i="1" dirty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GB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 dirty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</m:oMath>
                  </m:oMathPara>
                </a14:m>
                <a:endParaRPr lang="en-GB" b="1" dirty="0">
                  <a:latin typeface="Garamond" panose="02020404030301010803" pitchFamily="18" charset="0"/>
                </a:endParaRPr>
              </a:p>
              <a:p>
                <a:r>
                  <a:rPr lang="en-GB" sz="1600" b="1" u="sng" dirty="0">
                    <a:latin typeface="Garamond" panose="02020404030301010803" pitchFamily="18" charset="0"/>
                  </a:rPr>
                  <a:t>Input:</a:t>
                </a:r>
                <a:r>
                  <a:rPr lang="en-GB" sz="1600" dirty="0">
                    <a:latin typeface="Garamond" panose="02020404030301010803" pitchFamily="18" charset="0"/>
                  </a:rPr>
                  <a:t> a small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1" i="0" smtClean="0">
                            <a:latin typeface="Cambria Math" panose="02040503050406030204" pitchFamily="18" charset="0"/>
                          </a:rPr>
                          <m:t>𝐀𝐂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GB" sz="1600" dirty="0">
                    <a:latin typeface="Garamond" panose="02020404030301010803" pitchFamily="18" charset="0"/>
                  </a:rPr>
                  <a:t> circuit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sz="1600" dirty="0">
                    <a:latin typeface="Garamond" panose="02020404030301010803" pitchFamily="18" charset="0"/>
                  </a:rPr>
                  <a:t> claiming to compute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MAJ</m:t>
                    </m:r>
                  </m:oMath>
                </a14:m>
                <a:endParaRPr lang="en-GB" sz="1600" dirty="0">
                  <a:latin typeface="Garamond" panose="02020404030301010803" pitchFamily="18" charset="0"/>
                </a:endParaRPr>
              </a:p>
              <a:p>
                <a:r>
                  <a:rPr lang="en-GB" sz="1600" b="1" u="sng" dirty="0">
                    <a:latin typeface="Garamond" panose="02020404030301010803" pitchFamily="18" charset="0"/>
                  </a:rPr>
                  <a:t>Output:</a:t>
                </a:r>
                <a:r>
                  <a:rPr lang="en-GB" sz="1600" dirty="0">
                    <a:latin typeface="Garamond" panose="02020404030301010803" pitchFamily="18" charset="0"/>
                  </a:rPr>
                  <a:t> a bad input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600" dirty="0">
                    <a:latin typeface="Garamond" panose="02020404030301010803" pitchFamily="18" charset="0"/>
                  </a:rPr>
                  <a:t> such that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≠</m:t>
                      </m:r>
                      <m:r>
                        <m:rPr>
                          <m:sty m:val="p"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MAJ</m:t>
                      </m:r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GB" sz="16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F5F403F0-B43F-F1B8-1035-23DAC16DB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680" y="3036887"/>
                <a:ext cx="2840100" cy="13604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组合 41">
            <a:extLst>
              <a:ext uri="{FF2B5EF4-FFF2-40B4-BE49-F238E27FC236}">
                <a16:creationId xmlns:a16="http://schemas.microsoft.com/office/drawing/2014/main" id="{A30B32A7-3D01-A624-3864-A50F6E2E2EF7}"/>
              </a:ext>
            </a:extLst>
          </p:cNvPr>
          <p:cNvGrpSpPr/>
          <p:nvPr/>
        </p:nvGrpSpPr>
        <p:grpSpPr>
          <a:xfrm>
            <a:off x="4980999" y="2455235"/>
            <a:ext cx="3684681" cy="1265310"/>
            <a:chOff x="4396138" y="745062"/>
            <a:chExt cx="3684681" cy="1265310"/>
          </a:xfrm>
        </p:grpSpPr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4C8E92BF-3FD6-5F1D-2653-FB1F4A3FC029}"/>
                </a:ext>
              </a:extLst>
            </p:cNvPr>
            <p:cNvCxnSpPr>
              <a:cxnSpLocks/>
              <a:stCxn id="38" idx="1"/>
            </p:cNvCxnSpPr>
            <p:nvPr/>
          </p:nvCxnSpPr>
          <p:spPr>
            <a:xfrm flipH="1" flipV="1">
              <a:off x="4396138" y="745062"/>
              <a:ext cx="3684681" cy="126187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545F514A-DC7F-4573-854A-77B294025805}"/>
                </a:ext>
              </a:extLst>
            </p:cNvPr>
            <p:cNvSpPr txBox="1"/>
            <p:nvPr/>
          </p:nvSpPr>
          <p:spPr>
            <a:xfrm>
              <a:off x="6801299" y="1641040"/>
              <a:ext cx="390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  <a:latin typeface="Garamond" panose="02020404030301010803" pitchFamily="18" charset="0"/>
                </a:rPr>
                <a:t>?</a:t>
              </a:r>
            </a:p>
          </p:txBody>
        </p:sp>
      </p:grpSp>
      <p:graphicFrame>
        <p:nvGraphicFramePr>
          <p:cNvPr id="49" name="表格 48">
            <a:extLst>
              <a:ext uri="{FF2B5EF4-FFF2-40B4-BE49-F238E27FC236}">
                <a16:creationId xmlns:a16="http://schemas.microsoft.com/office/drawing/2014/main" id="{C7E00805-F6E1-ED21-DCD2-ADE1F753E9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212738"/>
              </p:ext>
            </p:extLst>
          </p:nvPr>
        </p:nvGraphicFramePr>
        <p:xfrm>
          <a:off x="0" y="0"/>
          <a:ext cx="590233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3">
                  <a:extLst>
                    <a:ext uri="{9D8B030D-6E8A-4147-A177-3AD203B41FA5}">
                      <a16:colId xmlns:a16="http://schemas.microsoft.com/office/drawing/2014/main" val="2724871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0502325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5523798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9535160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77962301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19891558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450874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90379533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0562840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93853311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6504925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06441342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74195476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8953977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4269489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80688779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3898539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4614926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7907978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0099391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7337411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2894903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193163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22235458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5180170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158433886"/>
                    </a:ext>
                  </a:extLst>
                </a:gridCol>
              </a:tblGrid>
              <a:tr h="1521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625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835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0" grpId="0"/>
      <p:bldP spid="31" grpId="0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F2C49C4C-CFD8-67FF-ADF4-BBF6AD2887DD}"/>
                  </a:ext>
                </a:extLst>
              </p:cNvPr>
              <p:cNvSpPr/>
              <p:nvPr/>
            </p:nvSpPr>
            <p:spPr>
              <a:xfrm>
                <a:off x="1206103" y="546497"/>
                <a:ext cx="9779793" cy="5765006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t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6000" b="1" i="0" smtClean="0">
                          <a:latin typeface="Cambria Math" panose="02040503050406030204" pitchFamily="18" charset="0"/>
                        </a:rPr>
                        <m:t>𝐓𝐅</m:t>
                      </m:r>
                      <m:r>
                        <a:rPr lang="en-US" altLang="zh-CN" sz="6000" b="1" i="0">
                          <a:latin typeface="Cambria Math" panose="02040503050406030204" pitchFamily="18" charset="0"/>
                        </a:rPr>
                        <m:t>𝐍𝐏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F2C49C4C-CFD8-67FF-ADF4-BBF6AD2887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3" y="546497"/>
                <a:ext cx="9779793" cy="5765006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9E9994E-7B5C-9F8C-F50D-D68C2E9C76D2}"/>
                  </a:ext>
                </a:extLst>
              </p:cNvPr>
              <p:cNvSpPr txBox="1"/>
              <p:nvPr/>
            </p:nvSpPr>
            <p:spPr>
              <a:xfrm>
                <a:off x="6095998" y="2522815"/>
                <a:ext cx="3966677" cy="267765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b="1" dirty="0">
                    <a:latin typeface="Garamond" panose="02020404030301010803" pitchFamily="18" charset="0"/>
                  </a:rPr>
                  <a:t>Integer Factoring</a:t>
                </a:r>
              </a:p>
              <a:p>
                <a:r>
                  <a:rPr lang="en-GB" sz="2400" b="1" u="sng" dirty="0">
                    <a:latin typeface="Garamond" panose="02020404030301010803" pitchFamily="18" charset="0"/>
                  </a:rPr>
                  <a:t>Input:</a:t>
                </a:r>
                <a:r>
                  <a:rPr lang="en-GB" sz="2400" b="1" dirty="0">
                    <a:latin typeface="Garamond" panose="02020404030301010803" pitchFamily="18" charset="0"/>
                  </a:rPr>
                  <a:t> </a:t>
                </a:r>
                <a:r>
                  <a:rPr lang="en-GB" sz="2400" dirty="0">
                    <a:latin typeface="Garamond" panose="02020404030301010803" pitchFamily="18" charset="0"/>
                  </a:rPr>
                  <a:t>a positive integer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≥2</m:t>
                    </m:r>
                  </m:oMath>
                </a14:m>
                <a:endParaRPr lang="en-GB" sz="2400" dirty="0">
                  <a:latin typeface="Garamond" panose="02020404030301010803" pitchFamily="18" charset="0"/>
                </a:endParaRPr>
              </a:p>
              <a:p>
                <a:r>
                  <a:rPr lang="en-GB" sz="2000" dirty="0">
                    <a:latin typeface="Garamond" panose="02020404030301010803" pitchFamily="18" charset="0"/>
                  </a:rPr>
                  <a:t>(represented in </a:t>
                </a:r>
                <a:r>
                  <a:rPr lang="en-GB" sz="2000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binary</a:t>
                </a:r>
                <a:r>
                  <a:rPr lang="en-GB" sz="2000" dirty="0">
                    <a:latin typeface="Garamond" panose="02020404030301010803" pitchFamily="18" charset="0"/>
                  </a:rPr>
                  <a:t>)</a:t>
                </a:r>
              </a:p>
              <a:p>
                <a:r>
                  <a:rPr lang="en-GB" sz="2400" b="1" u="sng" dirty="0">
                    <a:latin typeface="Garamond" panose="02020404030301010803" pitchFamily="18" charset="0"/>
                  </a:rPr>
                  <a:t>Output: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Garamond" panose="02020404030301010803" pitchFamily="18" charset="0"/>
                  </a:rPr>
                  <a:t>“PRIME” if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is a prime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Garamond" panose="02020404030301010803" pitchFamily="18" charset="0"/>
                  </a:rPr>
                  <a:t>Otherwise, a non-trivial divisor of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GB" sz="2400" dirty="0">
                  <a:latin typeface="Garamond" panose="02020404030301010803" pitchFamily="18" charset="0"/>
                </a:endParaRPr>
              </a:p>
            </p:txBody>
          </p:sp>
        </mc:Choice>
        <mc:Fallback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9E9994E-7B5C-9F8C-F50D-D68C2E9C7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8" y="2522815"/>
                <a:ext cx="3966677" cy="26776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对话气泡: 圆角矩形 13">
                <a:extLst>
                  <a:ext uri="{FF2B5EF4-FFF2-40B4-BE49-F238E27FC236}">
                    <a16:creationId xmlns:a16="http://schemas.microsoft.com/office/drawing/2014/main" id="{A392BDED-BAB9-6F75-3F87-4013E8D540FB}"/>
                  </a:ext>
                </a:extLst>
              </p:cNvPr>
              <p:cNvSpPr/>
              <p:nvPr/>
            </p:nvSpPr>
            <p:spPr>
              <a:xfrm>
                <a:off x="784621" y="2549396"/>
                <a:ext cx="3343275" cy="1343025"/>
              </a:xfrm>
              <a:prstGeom prst="wedgeRoundRectCallout">
                <a:avLst>
                  <a:gd name="adj1" fmla="val 75107"/>
                  <a:gd name="adj2" fmla="val -86436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GB" sz="2400" b="1" i="0" dirty="0" smtClean="0">
                        <a:latin typeface="Cambria Math" panose="02040503050406030204" pitchFamily="18" charset="0"/>
                      </a:rPr>
                      <m:t>𝐍𝐏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search problems that are </a:t>
                </a:r>
                <a:r>
                  <a:rPr lang="en-GB" sz="2400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guaranteed</a:t>
                </a:r>
                <a:r>
                  <a:rPr lang="en-GB" sz="2400" dirty="0">
                    <a:latin typeface="Garamond" panose="02020404030301010803" pitchFamily="18" charset="0"/>
                  </a:rPr>
                  <a:t> to have at least one solution</a:t>
                </a:r>
              </a:p>
            </p:txBody>
          </p:sp>
        </mc:Choice>
        <mc:Fallback xmlns="">
          <p:sp>
            <p:nvSpPr>
              <p:cNvPr id="14" name="对话气泡: 圆角矩形 13">
                <a:extLst>
                  <a:ext uri="{FF2B5EF4-FFF2-40B4-BE49-F238E27FC236}">
                    <a16:creationId xmlns:a16="http://schemas.microsoft.com/office/drawing/2014/main" id="{A392BDED-BAB9-6F75-3F87-4013E8D540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621" y="2549396"/>
                <a:ext cx="3343275" cy="1343025"/>
              </a:xfrm>
              <a:prstGeom prst="wedgeRoundRectCallout">
                <a:avLst>
                  <a:gd name="adj1" fmla="val 75107"/>
                  <a:gd name="adj2" fmla="val -86436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016B1AC5-CE6C-9C92-1FA8-5C219F9E4C43}"/>
                  </a:ext>
                </a:extLst>
              </p:cNvPr>
              <p:cNvSpPr txBox="1"/>
              <p:nvPr/>
            </p:nvSpPr>
            <p:spPr>
              <a:xfrm>
                <a:off x="3921917" y="5262026"/>
                <a:ext cx="535066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u="sng" dirty="0">
                    <a:latin typeface="Garamond" panose="02020404030301010803" pitchFamily="18" charset="0"/>
                  </a:rPr>
                  <a:t>Note:</a:t>
                </a:r>
                <a:r>
                  <a:rPr lang="en-GB" dirty="0">
                    <a:latin typeface="Garamond" panose="02020404030301010803" pitchFamily="18" charset="0"/>
                  </a:rPr>
                  <a:t> You can decide whether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 is a prime in polynomial time (poly in the bit-length of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) by [AKS’04]. So this problem is indeed an </a:t>
                </a:r>
                <a14:m>
                  <m:oMath xmlns:m="http://schemas.openxmlformats.org/officeDocument/2006/math">
                    <m:r>
                      <a:rPr lang="en-GB" b="1" i="0" smtClean="0">
                        <a:latin typeface="Cambria Math" panose="02040503050406030204" pitchFamily="18" charset="0"/>
                      </a:rPr>
                      <m:t>𝐍𝐏</m:t>
                    </m:r>
                  </m:oMath>
                </a14:m>
                <a:r>
                  <a:rPr lang="en-GB" dirty="0">
                    <a:latin typeface="Garamond" panose="02020404030301010803" pitchFamily="18" charset="0"/>
                  </a:rPr>
                  <a:t> search problem.</a:t>
                </a: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016B1AC5-CE6C-9C92-1FA8-5C219F9E4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917" y="5262026"/>
                <a:ext cx="5350669" cy="923330"/>
              </a:xfrm>
              <a:prstGeom prst="rect">
                <a:avLst/>
              </a:prstGeom>
              <a:blipFill>
                <a:blip r:embed="rId5"/>
                <a:stretch>
                  <a:fillRect l="-911" t="-2632" r="-1139" b="-98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组合 1">
            <a:extLst>
              <a:ext uri="{FF2B5EF4-FFF2-40B4-BE49-F238E27FC236}">
                <a16:creationId xmlns:a16="http://schemas.microsoft.com/office/drawing/2014/main" id="{2F989918-B3F0-FEDF-E0B1-999B5C453B53}"/>
              </a:ext>
            </a:extLst>
          </p:cNvPr>
          <p:cNvGrpSpPr/>
          <p:nvPr/>
        </p:nvGrpSpPr>
        <p:grpSpPr>
          <a:xfrm>
            <a:off x="7368172" y="321469"/>
            <a:ext cx="4576177" cy="1212562"/>
            <a:chOff x="7368172" y="321469"/>
            <a:chExt cx="4576177" cy="1212562"/>
          </a:xfrm>
        </p:grpSpPr>
        <p:sp>
          <p:nvSpPr>
            <p:cNvPr id="16" name="卷形: 水平 15">
              <a:extLst>
                <a:ext uri="{FF2B5EF4-FFF2-40B4-BE49-F238E27FC236}">
                  <a16:creationId xmlns:a16="http://schemas.microsoft.com/office/drawing/2014/main" id="{DC9A10E6-6986-2D5C-B5E7-461183A40861}"/>
                </a:ext>
              </a:extLst>
            </p:cNvPr>
            <p:cNvSpPr/>
            <p:nvPr/>
          </p:nvSpPr>
          <p:spPr>
            <a:xfrm>
              <a:off x="7368172" y="321469"/>
              <a:ext cx="4500562" cy="664369"/>
            </a:xfrm>
            <a:prstGeom prst="horizontalScroll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Garamond" panose="02020404030301010803" pitchFamily="18" charset="0"/>
                </a:rPr>
                <a:t>T</a:t>
              </a:r>
              <a:r>
                <a:rPr lang="en-US" sz="2400" dirty="0">
                  <a:solidFill>
                    <a:schemeClr val="tx1"/>
                  </a:solidFill>
                  <a:latin typeface="Garamond" panose="02020404030301010803" pitchFamily="18" charset="0"/>
                </a:rPr>
                <a:t>otal </a:t>
              </a:r>
              <a:r>
                <a:rPr lang="en-US" sz="2400" b="1" dirty="0">
                  <a:solidFill>
                    <a:srgbClr val="FF0000"/>
                  </a:solidFill>
                  <a:latin typeface="Garamond" panose="02020404030301010803" pitchFamily="18" charset="0"/>
                </a:rPr>
                <a:t>F</a:t>
              </a:r>
              <a:r>
                <a:rPr lang="en-US" sz="2400" dirty="0">
                  <a:solidFill>
                    <a:schemeClr val="tx1"/>
                  </a:solidFill>
                  <a:latin typeface="Garamond" panose="02020404030301010803" pitchFamily="18" charset="0"/>
                </a:rPr>
                <a:t>unctions in </a:t>
              </a:r>
              <a:r>
                <a:rPr lang="en-US" sz="2400" b="1" dirty="0">
                  <a:solidFill>
                    <a:srgbClr val="FF0000"/>
                  </a:solidFill>
                  <a:latin typeface="Garamond" panose="02020404030301010803" pitchFamily="18" charset="0"/>
                </a:rPr>
                <a:t>NP</a:t>
              </a:r>
              <a:endParaRPr lang="en-GB" sz="2400" b="1" dirty="0">
                <a:solidFill>
                  <a:srgbClr val="FF000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6787779-B7EA-8C80-6B39-8984DE5918FD}"/>
                </a:ext>
              </a:extLst>
            </p:cNvPr>
            <p:cNvSpPr txBox="1"/>
            <p:nvPr/>
          </p:nvSpPr>
          <p:spPr>
            <a:xfrm>
              <a:off x="7977672" y="887700"/>
              <a:ext cx="39666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aramond" panose="02020404030301010803" pitchFamily="18" charset="0"/>
                </a:rPr>
                <a:t>Personal opinion: Should really be “total search problems”, not “total functions”…</a:t>
              </a:r>
              <a:endParaRPr lang="en-GB" dirty="0">
                <a:latin typeface="Garamond" panose="02020404030301010803" pitchFamily="18" charset="0"/>
              </a:endParaRPr>
            </a:p>
          </p:txBody>
        </p:sp>
      </p:grp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C94CD927-8414-0D14-F203-A9812E01D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638272"/>
              </p:ext>
            </p:extLst>
          </p:nvPr>
        </p:nvGraphicFramePr>
        <p:xfrm>
          <a:off x="0" y="0"/>
          <a:ext cx="590233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3">
                  <a:extLst>
                    <a:ext uri="{9D8B030D-6E8A-4147-A177-3AD203B41FA5}">
                      <a16:colId xmlns:a16="http://schemas.microsoft.com/office/drawing/2014/main" val="2724871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0502325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5523798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9535160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77962301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19891558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450874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90379533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0562840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93853311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6504925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06441342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74195476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8953977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4269489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80688779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3898539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4614926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7907978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0099391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7337411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2894903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193163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22235458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5180170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158433886"/>
                    </a:ext>
                  </a:extLst>
                </a:gridCol>
              </a:tblGrid>
              <a:tr h="1521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625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56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A58B6-8691-D9F5-928B-DF7AFE6C1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66EDF970-CFFF-B7DF-D513-5EA085BAF64A}"/>
                  </a:ext>
                </a:extLst>
              </p:cNvPr>
              <p:cNvSpPr/>
              <p:nvPr/>
            </p:nvSpPr>
            <p:spPr>
              <a:xfrm>
                <a:off x="1206103" y="546497"/>
                <a:ext cx="9779793" cy="5765006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t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6000" b="1" i="0" smtClean="0">
                          <a:latin typeface="Cambria Math" panose="02040503050406030204" pitchFamily="18" charset="0"/>
                        </a:rPr>
                        <m:t>𝐓𝐅</m:t>
                      </m:r>
                      <m:r>
                        <a:rPr lang="en-US" altLang="zh-CN" sz="6000" b="1" i="0">
                          <a:latin typeface="Cambria Math" panose="02040503050406030204" pitchFamily="18" charset="0"/>
                        </a:rPr>
                        <m:t>𝐍𝐏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66EDF970-CFFF-B7DF-D513-5EA085BAF6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3" y="546497"/>
                <a:ext cx="9779793" cy="5765006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FF1B155-318B-B62A-FB59-BA55DD581668}"/>
                  </a:ext>
                </a:extLst>
              </p:cNvPr>
              <p:cNvSpPr txBox="1"/>
              <p:nvPr/>
            </p:nvSpPr>
            <p:spPr>
              <a:xfrm>
                <a:off x="2268142" y="2522815"/>
                <a:ext cx="3053952" cy="200054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b="1" dirty="0">
                    <a:latin typeface="Garamond" panose="02020404030301010803" pitchFamily="18" charset="0"/>
                  </a:rPr>
                  <a:t>Nash Equilibrium</a:t>
                </a:r>
              </a:p>
              <a:p>
                <a:r>
                  <a:rPr lang="en-GB" sz="2400" b="1" u="sng" dirty="0">
                    <a:latin typeface="Garamond" panose="02020404030301010803" pitchFamily="18" charset="0"/>
                  </a:rPr>
                  <a:t>Input:</a:t>
                </a:r>
                <a:r>
                  <a:rPr lang="en-GB" sz="2400" dirty="0">
                    <a:latin typeface="Garamond" panose="02020404030301010803" pitchFamily="18" charset="0"/>
                  </a:rPr>
                  <a:t> payoff matrix of a (2-player) game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sz="2400" dirty="0">
                  <a:latin typeface="Garamond" panose="02020404030301010803" pitchFamily="18" charset="0"/>
                </a:endParaRPr>
              </a:p>
              <a:p>
                <a:r>
                  <a:rPr lang="en-GB" sz="2400" b="1" u="sng" dirty="0">
                    <a:latin typeface="Garamond" panose="02020404030301010803" pitchFamily="18" charset="0"/>
                  </a:rPr>
                  <a:t>Output:</a:t>
                </a:r>
                <a:r>
                  <a:rPr lang="en-GB" sz="2400" dirty="0">
                    <a:latin typeface="Garamond" panose="02020404030301010803" pitchFamily="18" charset="0"/>
                  </a:rPr>
                  <a:t> a Nash equilibrium of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sz="24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FF1B155-318B-B62A-FB59-BA55DD581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8142" y="2522815"/>
                <a:ext cx="3053952" cy="20005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合 2">
            <a:extLst>
              <a:ext uri="{FF2B5EF4-FFF2-40B4-BE49-F238E27FC236}">
                <a16:creationId xmlns:a16="http://schemas.microsoft.com/office/drawing/2014/main" id="{7588A2CC-6348-523C-486A-5CDDE80F19A3}"/>
              </a:ext>
            </a:extLst>
          </p:cNvPr>
          <p:cNvGrpSpPr/>
          <p:nvPr/>
        </p:nvGrpSpPr>
        <p:grpSpPr>
          <a:xfrm>
            <a:off x="5731542" y="3567343"/>
            <a:ext cx="1857375" cy="2709387"/>
            <a:chOff x="5702967" y="4148613"/>
            <a:chExt cx="1857375" cy="2709387"/>
          </a:xfrm>
        </p:grpSpPr>
        <p:pic>
          <p:nvPicPr>
            <p:cNvPr id="6" name="图片 5" descr="男人的黑白照&#10;&#10;AI 生成的内容可能不正确。">
              <a:extLst>
                <a:ext uri="{FF2B5EF4-FFF2-40B4-BE49-F238E27FC236}">
                  <a16:creationId xmlns:a16="http://schemas.microsoft.com/office/drawing/2014/main" id="{DC7966EC-9C64-15DD-1063-04F270EDC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26654" y="4148613"/>
              <a:ext cx="1810003" cy="22767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BDFD024-11E2-001C-BA2E-37B4832BC724}"/>
                </a:ext>
              </a:extLst>
            </p:cNvPr>
            <p:cNvSpPr txBox="1"/>
            <p:nvPr/>
          </p:nvSpPr>
          <p:spPr>
            <a:xfrm>
              <a:off x="5702967" y="6457890"/>
              <a:ext cx="18573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Garamond" panose="02020404030301010803" pitchFamily="18" charset="0"/>
                </a:rPr>
                <a:t>John Nash</a:t>
              </a:r>
              <a:endParaRPr lang="en-GB" sz="2000" dirty="0">
                <a:latin typeface="Garamond" panose="02020404030301010803" pitchFamily="18" charset="0"/>
              </a:endParaRPr>
            </a:p>
          </p:txBody>
        </p:sp>
      </p:grpSp>
      <p:pic>
        <p:nvPicPr>
          <p:cNvPr id="9" name="图片 8" descr="文本&#10;&#10;AI 生成的内容可能不正确。">
            <a:extLst>
              <a:ext uri="{FF2B5EF4-FFF2-40B4-BE49-F238E27FC236}">
                <a16:creationId xmlns:a16="http://schemas.microsoft.com/office/drawing/2014/main" id="{19ACF6D6-2C66-4F78-C1FD-55B7E8FC8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323" y="4460174"/>
            <a:ext cx="3758167" cy="1365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卷形: 水平 10">
            <a:extLst>
              <a:ext uri="{FF2B5EF4-FFF2-40B4-BE49-F238E27FC236}">
                <a16:creationId xmlns:a16="http://schemas.microsoft.com/office/drawing/2014/main" id="{5361C5E1-98AC-469B-C383-F632928ADF1D}"/>
              </a:ext>
            </a:extLst>
          </p:cNvPr>
          <p:cNvSpPr/>
          <p:nvPr/>
        </p:nvSpPr>
        <p:spPr>
          <a:xfrm>
            <a:off x="7368172" y="321469"/>
            <a:ext cx="4500562" cy="664369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T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otal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F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unctions in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NP</a:t>
            </a:r>
            <a:endParaRPr lang="en-GB" sz="24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3ECA326F-BAD3-99FD-2552-C79E1E5F8E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35038"/>
              </p:ext>
            </p:extLst>
          </p:nvPr>
        </p:nvGraphicFramePr>
        <p:xfrm>
          <a:off x="0" y="0"/>
          <a:ext cx="590233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3">
                  <a:extLst>
                    <a:ext uri="{9D8B030D-6E8A-4147-A177-3AD203B41FA5}">
                      <a16:colId xmlns:a16="http://schemas.microsoft.com/office/drawing/2014/main" val="2724871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0502325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5523798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9535160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77962301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19891558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450874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90379533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0562840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93853311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6504925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06441342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74195476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8953977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4269489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80688779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3898539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4614926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7907978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0099391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7337411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2894903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193163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22235458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5180170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158433886"/>
                    </a:ext>
                  </a:extLst>
                </a:gridCol>
              </a:tblGrid>
              <a:tr h="1521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625373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EE05920F-9A6B-48AE-F211-F5C186973847}"/>
              </a:ext>
            </a:extLst>
          </p:cNvPr>
          <p:cNvSpPr txBox="1"/>
          <p:nvPr/>
        </p:nvSpPr>
        <p:spPr>
          <a:xfrm>
            <a:off x="6095998" y="2522815"/>
            <a:ext cx="3966677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Garamond" panose="02020404030301010803" pitchFamily="18" charset="0"/>
              </a:rPr>
              <a:t>Integer Factoring</a:t>
            </a:r>
          </a:p>
        </p:txBody>
      </p:sp>
    </p:spTree>
    <p:extLst>
      <p:ext uri="{BB962C8B-B14F-4D97-AF65-F5344CB8AC3E}">
        <p14:creationId xmlns:p14="http://schemas.microsoft.com/office/powerpoint/2010/main" val="255552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F67D6-4EF8-EE6C-FDFD-4A1D0FB15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1174F509-401F-FE76-16E6-20A13C1C6F7B}"/>
                  </a:ext>
                </a:extLst>
              </p:cNvPr>
              <p:cNvSpPr/>
              <p:nvPr/>
            </p:nvSpPr>
            <p:spPr>
              <a:xfrm>
                <a:off x="1206103" y="546497"/>
                <a:ext cx="9779793" cy="5765006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t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6000" b="1" i="0" smtClean="0">
                          <a:latin typeface="Cambria Math" panose="02040503050406030204" pitchFamily="18" charset="0"/>
                        </a:rPr>
                        <m:t>𝐓𝐅</m:t>
                      </m:r>
                      <m:r>
                        <a:rPr lang="en-US" altLang="zh-CN" sz="6000" b="1" i="0">
                          <a:latin typeface="Cambria Math" panose="02040503050406030204" pitchFamily="18" charset="0"/>
                        </a:rPr>
                        <m:t>𝐍𝐏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1174F509-401F-FE76-16E6-20A13C1C6F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3" y="546497"/>
                <a:ext cx="9779793" cy="5765006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D85AFE92-8622-1889-B9E0-7FCA967C5164}"/>
              </a:ext>
            </a:extLst>
          </p:cNvPr>
          <p:cNvSpPr txBox="1"/>
          <p:nvPr/>
        </p:nvSpPr>
        <p:spPr>
          <a:xfrm>
            <a:off x="2268142" y="2522815"/>
            <a:ext cx="3053952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Garamond" panose="02020404030301010803" pitchFamily="18" charset="0"/>
              </a:rPr>
              <a:t>Nash Equilibrium</a:t>
            </a:r>
            <a:br>
              <a:rPr lang="en-GB" sz="2800" b="1" dirty="0">
                <a:latin typeface="Garamond" panose="02020404030301010803" pitchFamily="18" charset="0"/>
              </a:rPr>
            </a:br>
            <a:r>
              <a:rPr lang="en-GB" sz="1600" dirty="0">
                <a:latin typeface="Garamond" panose="02020404030301010803" pitchFamily="18" charset="0"/>
              </a:rPr>
              <a:t>[</a:t>
            </a:r>
            <a:r>
              <a:rPr lang="en-US" altLang="zh-CN" sz="1600" dirty="0">
                <a:latin typeface="Garamond" panose="02020404030301010803" pitchFamily="18" charset="0"/>
              </a:rPr>
              <a:t>MP</a:t>
            </a:r>
            <a:r>
              <a:rPr lang="en-GB" sz="1600" dirty="0">
                <a:latin typeface="Garamond" panose="02020404030301010803" pitchFamily="18" charset="0"/>
              </a:rPr>
              <a:t>’89, CDT’09]</a:t>
            </a:r>
            <a:endParaRPr lang="en-GB" sz="2800" dirty="0">
              <a:latin typeface="Garamond" panose="02020404030301010803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A80F4AB-BB9E-B123-F4BE-5DAC7EDBE28C}"/>
              </a:ext>
            </a:extLst>
          </p:cNvPr>
          <p:cNvSpPr txBox="1"/>
          <p:nvPr/>
        </p:nvSpPr>
        <p:spPr>
          <a:xfrm>
            <a:off x="6863364" y="4262704"/>
            <a:ext cx="2834279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Garamond" panose="02020404030301010803" pitchFamily="18" charset="0"/>
              </a:rPr>
              <a:t>KKT Fixed Point</a:t>
            </a:r>
          </a:p>
          <a:p>
            <a:pPr algn="ctr"/>
            <a:r>
              <a:rPr lang="en-US" sz="1600" dirty="0">
                <a:latin typeface="Garamond" panose="02020404030301010803" pitchFamily="18" charset="0"/>
              </a:rPr>
              <a:t>[FGHS’22]</a:t>
            </a:r>
            <a:endParaRPr lang="en-GB" sz="2800" dirty="0">
              <a:latin typeface="Garamond" panose="02020404030301010803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FA52B8D-A4F1-8E6B-E98C-D71C3F20487F}"/>
              </a:ext>
            </a:extLst>
          </p:cNvPr>
          <p:cNvSpPr txBox="1"/>
          <p:nvPr/>
        </p:nvSpPr>
        <p:spPr>
          <a:xfrm>
            <a:off x="6879431" y="3269649"/>
            <a:ext cx="1909764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Garamond" panose="02020404030301010803" pitchFamily="18" charset="0"/>
              </a:rPr>
              <a:t>ARRIVAL</a:t>
            </a:r>
            <a:br>
              <a:rPr lang="en-GB" sz="2800" b="1" dirty="0">
                <a:latin typeface="Garamond" panose="02020404030301010803" pitchFamily="18" charset="0"/>
              </a:rPr>
            </a:br>
            <a:r>
              <a:rPr lang="en-US" sz="1600" dirty="0">
                <a:latin typeface="Garamond" panose="02020404030301010803" pitchFamily="18" charset="0"/>
              </a:rPr>
              <a:t>[DGKMW’17]</a:t>
            </a:r>
            <a:endParaRPr lang="en-GB" sz="2800" dirty="0">
              <a:latin typeface="Garamond" panose="02020404030301010803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9394CD5-0DCF-7EC7-C701-17F173BB3720}"/>
              </a:ext>
            </a:extLst>
          </p:cNvPr>
          <p:cNvSpPr txBox="1"/>
          <p:nvPr/>
        </p:nvSpPr>
        <p:spPr>
          <a:xfrm>
            <a:off x="2980730" y="4670955"/>
            <a:ext cx="3344464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Garamond" panose="02020404030301010803" pitchFamily="18" charset="0"/>
              </a:rPr>
              <a:t>Brouwer Fixed Point</a:t>
            </a:r>
            <a:br>
              <a:rPr lang="en-GB" sz="2800" b="1" dirty="0">
                <a:latin typeface="Garamond" panose="02020404030301010803" pitchFamily="18" charset="0"/>
              </a:rPr>
            </a:br>
            <a:r>
              <a:rPr lang="en-GB" sz="1600" dirty="0">
                <a:latin typeface="Garamond" panose="02020404030301010803" pitchFamily="18" charset="0"/>
              </a:rPr>
              <a:t>[MP’89]</a:t>
            </a:r>
            <a:endParaRPr lang="en-GB" sz="2800" dirty="0">
              <a:latin typeface="Garamond" panose="02020404030301010803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578B7F2-224A-A12F-6BDD-DBEFC7545641}"/>
              </a:ext>
            </a:extLst>
          </p:cNvPr>
          <p:cNvSpPr txBox="1"/>
          <p:nvPr/>
        </p:nvSpPr>
        <p:spPr>
          <a:xfrm>
            <a:off x="2268142" y="3596885"/>
            <a:ext cx="3693316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Garamond" panose="02020404030301010803" pitchFamily="18" charset="0"/>
              </a:rPr>
              <a:t>Locally Maximum Cut</a:t>
            </a:r>
            <a:br>
              <a:rPr lang="en-GB" sz="2800" b="1" dirty="0">
                <a:latin typeface="Garamond" panose="02020404030301010803" pitchFamily="18" charset="0"/>
              </a:rPr>
            </a:br>
            <a:r>
              <a:rPr lang="en-GB" sz="1600" dirty="0">
                <a:latin typeface="Garamond" panose="02020404030301010803" pitchFamily="18" charset="0"/>
              </a:rPr>
              <a:t>[JPY’88]</a:t>
            </a:r>
            <a:endParaRPr lang="en-GB" sz="2800" dirty="0">
              <a:latin typeface="Garamond" panose="02020404030301010803" pitchFamily="18" charset="0"/>
            </a:endParaRPr>
          </a:p>
        </p:txBody>
      </p:sp>
      <p:sp>
        <p:nvSpPr>
          <p:cNvPr id="14" name="卷形: 水平 13">
            <a:extLst>
              <a:ext uri="{FF2B5EF4-FFF2-40B4-BE49-F238E27FC236}">
                <a16:creationId xmlns:a16="http://schemas.microsoft.com/office/drawing/2014/main" id="{DDB28A73-B590-570C-A455-B309216F44C1}"/>
              </a:ext>
            </a:extLst>
          </p:cNvPr>
          <p:cNvSpPr/>
          <p:nvPr/>
        </p:nvSpPr>
        <p:spPr>
          <a:xfrm>
            <a:off x="7368172" y="321469"/>
            <a:ext cx="4500562" cy="664369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T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otal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F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unctions in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NP</a:t>
            </a:r>
            <a:endParaRPr lang="en-GB" sz="24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15BF4DD6-1372-9B97-B001-E335AB044A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781002"/>
              </p:ext>
            </p:extLst>
          </p:nvPr>
        </p:nvGraphicFramePr>
        <p:xfrm>
          <a:off x="0" y="0"/>
          <a:ext cx="590233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3">
                  <a:extLst>
                    <a:ext uri="{9D8B030D-6E8A-4147-A177-3AD203B41FA5}">
                      <a16:colId xmlns:a16="http://schemas.microsoft.com/office/drawing/2014/main" val="2724871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0502325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5523798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9535160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77962301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19891558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450874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90379533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0562840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93853311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6504925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06441342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74195476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8953977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4269489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80688779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3898539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4614926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7907978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0099391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7337411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2894903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193163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22235458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5180170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158433886"/>
                    </a:ext>
                  </a:extLst>
                </a:gridCol>
              </a:tblGrid>
              <a:tr h="1521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625373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9D84ED2B-584B-C31E-42AD-6D300F2EF136}"/>
              </a:ext>
            </a:extLst>
          </p:cNvPr>
          <p:cNvSpPr txBox="1"/>
          <p:nvPr/>
        </p:nvSpPr>
        <p:spPr>
          <a:xfrm>
            <a:off x="6095998" y="2522815"/>
            <a:ext cx="3966677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Garamond" panose="02020404030301010803" pitchFamily="18" charset="0"/>
              </a:rPr>
              <a:t>Integer Factoring</a:t>
            </a:r>
          </a:p>
        </p:txBody>
      </p:sp>
    </p:spTree>
    <p:extLst>
      <p:ext uri="{BB962C8B-B14F-4D97-AF65-F5344CB8AC3E}">
        <p14:creationId xmlns:p14="http://schemas.microsoft.com/office/powerpoint/2010/main" val="222045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B5828D20-0ED6-47AE-B972-945EC06E70C9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938738" y="339111"/>
                <a:ext cx="10314523" cy="2789497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>
                <a:noAutofit/>
              </a:bodyPr>
              <a:lstStyle/>
              <a:p>
                <a:r>
                  <a:rPr lang="en-US" altLang="zh-CN" sz="8000" b="1" dirty="0"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rPr>
                  <a:t>Total Search Problems in </a:t>
                </a:r>
                <a14:m>
                  <m:oMath xmlns:m="http://schemas.openxmlformats.org/officeDocument/2006/math">
                    <m:r>
                      <a:rPr lang="en-GB" altLang="zh-CN" sz="8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𝐙𝐏𝐏</m:t>
                    </m:r>
                  </m:oMath>
                </a14:m>
                <a:endParaRPr lang="zh-CN" altLang="en-US" sz="8000" b="1" dirty="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B5828D20-0ED6-47AE-B972-945EC06E70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938738" y="339111"/>
                <a:ext cx="10314523" cy="2789497"/>
              </a:xfr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组合 13">
            <a:extLst>
              <a:ext uri="{FF2B5EF4-FFF2-40B4-BE49-F238E27FC236}">
                <a16:creationId xmlns:a16="http://schemas.microsoft.com/office/drawing/2014/main" id="{D5E0C595-5504-F4C9-0DD5-51BE764B58A2}"/>
              </a:ext>
            </a:extLst>
          </p:cNvPr>
          <p:cNvGrpSpPr/>
          <p:nvPr/>
        </p:nvGrpSpPr>
        <p:grpSpPr>
          <a:xfrm>
            <a:off x="2634981" y="4777787"/>
            <a:ext cx="2833865" cy="1747025"/>
            <a:chOff x="2558785" y="4683810"/>
            <a:chExt cx="3051669" cy="1881297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99551E7B-4846-67AA-EA11-A917CEC361AB}"/>
                </a:ext>
              </a:extLst>
            </p:cNvPr>
            <p:cNvSpPr/>
            <p:nvPr/>
          </p:nvSpPr>
          <p:spPr>
            <a:xfrm>
              <a:off x="2558785" y="4683810"/>
              <a:ext cx="3051669" cy="1881297"/>
            </a:xfrm>
            <a:custGeom>
              <a:avLst/>
              <a:gdLst>
                <a:gd name="csX0" fmla="*/ 0 w 3051669"/>
                <a:gd name="csY0" fmla="*/ 940649 h 1881297"/>
                <a:gd name="csX1" fmla="*/ 1525835 w 3051669"/>
                <a:gd name="csY1" fmla="*/ 0 h 1881297"/>
                <a:gd name="csX2" fmla="*/ 3051670 w 3051669"/>
                <a:gd name="csY2" fmla="*/ 940649 h 1881297"/>
                <a:gd name="csX3" fmla="*/ 1525835 w 3051669"/>
                <a:gd name="csY3" fmla="*/ 1881298 h 1881297"/>
                <a:gd name="csX4" fmla="*/ 0 w 3051669"/>
                <a:gd name="csY4" fmla="*/ 940649 h 18812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3051669" h="1881297" extrusionOk="0">
                  <a:moveTo>
                    <a:pt x="0" y="940649"/>
                  </a:moveTo>
                  <a:cubicBezTo>
                    <a:pt x="-36500" y="445799"/>
                    <a:pt x="814875" y="70620"/>
                    <a:pt x="1525835" y="0"/>
                  </a:cubicBezTo>
                  <a:cubicBezTo>
                    <a:pt x="2372088" y="30298"/>
                    <a:pt x="2955592" y="470720"/>
                    <a:pt x="3051670" y="940649"/>
                  </a:cubicBezTo>
                  <a:cubicBezTo>
                    <a:pt x="3225309" y="1370350"/>
                    <a:pt x="2340734" y="1747129"/>
                    <a:pt x="1525835" y="1881298"/>
                  </a:cubicBezTo>
                  <a:cubicBezTo>
                    <a:pt x="587213" y="1887123"/>
                    <a:pt x="-84848" y="1360051"/>
                    <a:pt x="0" y="940649"/>
                  </a:cubicBez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2558881134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0" rtlCol="0" anchor="t" anchorCtr="0"/>
            <a:lstStyle/>
            <a:p>
              <a:pPr algn="ctr"/>
              <a:endParaRPr lang="en-GB" b="1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76857C1F-309C-BEE2-EFFB-9C1F05677EED}"/>
                    </a:ext>
                  </a:extLst>
                </p:cNvPr>
                <p:cNvSpPr txBox="1"/>
                <p:nvPr/>
              </p:nvSpPr>
              <p:spPr>
                <a:xfrm>
                  <a:off x="3510539" y="4835171"/>
                  <a:ext cx="1148160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𝐓</m:t>
                        </m:r>
                        <m:r>
                          <a:rPr lang="en-GB" sz="2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𝐅</m:t>
                        </m:r>
                        <m:r>
                          <a:rPr lang="en-GB" sz="2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𝐙𝐏</m:t>
                        </m:r>
                        <m:r>
                          <a:rPr lang="en-GB" sz="2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𝐏</m:t>
                        </m:r>
                      </m:oMath>
                    </m:oMathPara>
                  </a14:m>
                  <a:endParaRPr lang="en-GB" sz="2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76857C1F-309C-BEE2-EFFB-9C1F05677E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0539" y="4835171"/>
                  <a:ext cx="1148160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1143" r="-5714" b="-28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1E48A55-F424-50B2-DC10-25A33E71E063}"/>
              </a:ext>
            </a:extLst>
          </p:cNvPr>
          <p:cNvGrpSpPr/>
          <p:nvPr/>
        </p:nvGrpSpPr>
        <p:grpSpPr>
          <a:xfrm>
            <a:off x="1738838" y="3350419"/>
            <a:ext cx="4670255" cy="3381394"/>
            <a:chOff x="1662642" y="3130828"/>
            <a:chExt cx="5029200" cy="3641280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041687D3-D572-7962-0623-5FC3ED5AD88E}"/>
                </a:ext>
              </a:extLst>
            </p:cNvPr>
            <p:cNvSpPr/>
            <p:nvPr/>
          </p:nvSpPr>
          <p:spPr>
            <a:xfrm>
              <a:off x="1662642" y="3130828"/>
              <a:ext cx="5029200" cy="3641280"/>
            </a:xfrm>
            <a:custGeom>
              <a:avLst/>
              <a:gdLst>
                <a:gd name="csX0" fmla="*/ 0 w 5029200"/>
                <a:gd name="csY0" fmla="*/ 1820640 h 3641280"/>
                <a:gd name="csX1" fmla="*/ 2514600 w 5029200"/>
                <a:gd name="csY1" fmla="*/ 0 h 3641280"/>
                <a:gd name="csX2" fmla="*/ 5029200 w 5029200"/>
                <a:gd name="csY2" fmla="*/ 1820640 h 3641280"/>
                <a:gd name="csX3" fmla="*/ 2514600 w 5029200"/>
                <a:gd name="csY3" fmla="*/ 3641280 h 3641280"/>
                <a:gd name="csX4" fmla="*/ 0 w 5029200"/>
                <a:gd name="csY4" fmla="*/ 1820640 h 364128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5029200" h="3641280" extrusionOk="0">
                  <a:moveTo>
                    <a:pt x="0" y="1820640"/>
                  </a:moveTo>
                  <a:cubicBezTo>
                    <a:pt x="-287779" y="1009523"/>
                    <a:pt x="1379901" y="136205"/>
                    <a:pt x="2514600" y="0"/>
                  </a:cubicBezTo>
                  <a:cubicBezTo>
                    <a:pt x="3926277" y="195034"/>
                    <a:pt x="4891735" y="886061"/>
                    <a:pt x="5029200" y="1820640"/>
                  </a:cubicBezTo>
                  <a:cubicBezTo>
                    <a:pt x="5180852" y="2747719"/>
                    <a:pt x="3857343" y="3419087"/>
                    <a:pt x="2514600" y="3641280"/>
                  </a:cubicBezTo>
                  <a:cubicBezTo>
                    <a:pt x="855660" y="3657685"/>
                    <a:pt x="-153498" y="2645056"/>
                    <a:pt x="0" y="1820640"/>
                  </a:cubicBezTo>
                  <a:close/>
                </a:path>
              </a:pathLst>
            </a:custGeom>
            <a:noFill/>
            <a:ln w="28575">
              <a:extLst>
                <a:ext uri="{C807C97D-BFC1-408E-A445-0C87EB9F89A2}">
                  <ask:lineSketchStyleProps xmlns:ask="http://schemas.microsoft.com/office/drawing/2018/sketchyshapes" sd="2558881134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0" rtlCol="0" anchor="t" anchorCtr="0"/>
            <a:lstStyle/>
            <a:p>
              <a:pPr algn="ctr"/>
              <a:endParaRPr lang="en-GB" b="1" dirty="0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C6CB80B0-2DD4-BB09-A8DA-A9F9DE163474}"/>
                </a:ext>
              </a:extLst>
            </p:cNvPr>
            <p:cNvSpPr/>
            <p:nvPr/>
          </p:nvSpPr>
          <p:spPr>
            <a:xfrm>
              <a:off x="1942042" y="3994803"/>
              <a:ext cx="4285191" cy="2641741"/>
            </a:xfrm>
            <a:custGeom>
              <a:avLst/>
              <a:gdLst>
                <a:gd name="csX0" fmla="*/ 0 w 4285191"/>
                <a:gd name="csY0" fmla="*/ 1320871 h 2641741"/>
                <a:gd name="csX1" fmla="*/ 2142596 w 4285191"/>
                <a:gd name="csY1" fmla="*/ 0 h 2641741"/>
                <a:gd name="csX2" fmla="*/ 4285192 w 4285191"/>
                <a:gd name="csY2" fmla="*/ 1320871 h 2641741"/>
                <a:gd name="csX3" fmla="*/ 2142596 w 4285191"/>
                <a:gd name="csY3" fmla="*/ 2641742 h 2641741"/>
                <a:gd name="csX4" fmla="*/ 0 w 4285191"/>
                <a:gd name="csY4" fmla="*/ 1320871 h 264174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285191" h="2641741" extrusionOk="0">
                  <a:moveTo>
                    <a:pt x="0" y="1320871"/>
                  </a:moveTo>
                  <a:cubicBezTo>
                    <a:pt x="-241726" y="754660"/>
                    <a:pt x="1183109" y="119994"/>
                    <a:pt x="2142596" y="0"/>
                  </a:cubicBezTo>
                  <a:cubicBezTo>
                    <a:pt x="3344587" y="158981"/>
                    <a:pt x="4250775" y="609134"/>
                    <a:pt x="4285192" y="1320871"/>
                  </a:cubicBezTo>
                  <a:cubicBezTo>
                    <a:pt x="4507358" y="1935465"/>
                    <a:pt x="3308559" y="2557948"/>
                    <a:pt x="2142596" y="2641742"/>
                  </a:cubicBezTo>
                  <a:cubicBezTo>
                    <a:pt x="742875" y="2654882"/>
                    <a:pt x="-71827" y="1965627"/>
                    <a:pt x="0" y="1320871"/>
                  </a:cubicBezTo>
                  <a:close/>
                </a:path>
              </a:pathLst>
            </a:custGeom>
            <a:noFill/>
            <a:ln w="28575">
              <a:extLst>
                <a:ext uri="{C807C97D-BFC1-408E-A445-0C87EB9F89A2}">
                  <ask:lineSketchStyleProps xmlns:ask="http://schemas.microsoft.com/office/drawing/2018/sketchyshapes" sd="2558881134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0" rtlCol="0" anchor="t" anchorCtr="0"/>
            <a:lstStyle/>
            <a:p>
              <a:pPr algn="ctr"/>
              <a:endParaRPr lang="en-GB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83293072-84AB-7068-365B-8F3D239697E1}"/>
                    </a:ext>
                  </a:extLst>
                </p:cNvPr>
                <p:cNvSpPr txBox="1"/>
                <p:nvPr/>
              </p:nvSpPr>
              <p:spPr>
                <a:xfrm>
                  <a:off x="3680751" y="3173717"/>
                  <a:ext cx="99298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1">
                            <a:latin typeface="Cambria Math" panose="02040503050406030204" pitchFamily="18" charset="0"/>
                          </a:rPr>
                          <m:t>𝐅𝐍𝐏</m:t>
                        </m:r>
                      </m:oMath>
                    </m:oMathPara>
                  </a14:m>
                  <a:endParaRPr lang="en-GB" sz="2400" b="1" dirty="0"/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83293072-84AB-7068-365B-8F3D239697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0751" y="3173717"/>
                  <a:ext cx="992982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15883203-54B0-ED8C-7561-6A9AC798EE52}"/>
                    </a:ext>
                  </a:extLst>
                </p:cNvPr>
                <p:cNvSpPr txBox="1"/>
                <p:nvPr/>
              </p:nvSpPr>
              <p:spPr>
                <a:xfrm>
                  <a:off x="3588146" y="4037692"/>
                  <a:ext cx="99298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𝐓</m:t>
                        </m:r>
                        <m:r>
                          <a:rPr lang="en-GB" sz="2400" b="1">
                            <a:latin typeface="Cambria Math" panose="02040503050406030204" pitchFamily="18" charset="0"/>
                          </a:rPr>
                          <m:t>𝐅𝐍𝐏</m:t>
                        </m:r>
                      </m:oMath>
                    </m:oMathPara>
                  </a14:m>
                  <a:endParaRPr lang="en-GB" sz="2400" b="1" dirty="0"/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15883203-54B0-ED8C-7561-6A9AC798EE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8146" y="4037692"/>
                  <a:ext cx="992982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1987" r="-5298" b="-285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2A780789-6857-236D-EB54-E4BCC164B0CD}"/>
                </a:ext>
              </a:extLst>
            </p:cNvPr>
            <p:cNvSpPr/>
            <p:nvPr/>
          </p:nvSpPr>
          <p:spPr>
            <a:xfrm>
              <a:off x="3222077" y="5425425"/>
              <a:ext cx="1725084" cy="1063482"/>
            </a:xfrm>
            <a:custGeom>
              <a:avLst/>
              <a:gdLst>
                <a:gd name="csX0" fmla="*/ 0 w 1725084"/>
                <a:gd name="csY0" fmla="*/ 531741 h 1063482"/>
                <a:gd name="csX1" fmla="*/ 862542 w 1725084"/>
                <a:gd name="csY1" fmla="*/ 0 h 1063482"/>
                <a:gd name="csX2" fmla="*/ 1725084 w 1725084"/>
                <a:gd name="csY2" fmla="*/ 531741 h 1063482"/>
                <a:gd name="csX3" fmla="*/ 862542 w 1725084"/>
                <a:gd name="csY3" fmla="*/ 1063482 h 1063482"/>
                <a:gd name="csX4" fmla="*/ 0 w 1725084"/>
                <a:gd name="csY4" fmla="*/ 531741 h 10634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25084" h="1063482" extrusionOk="0">
                  <a:moveTo>
                    <a:pt x="0" y="531741"/>
                  </a:moveTo>
                  <a:cubicBezTo>
                    <a:pt x="-19735" y="251400"/>
                    <a:pt x="498530" y="60232"/>
                    <a:pt x="862542" y="0"/>
                  </a:cubicBezTo>
                  <a:cubicBezTo>
                    <a:pt x="1342416" y="29852"/>
                    <a:pt x="1679338" y="261674"/>
                    <a:pt x="1725084" y="531741"/>
                  </a:cubicBezTo>
                  <a:cubicBezTo>
                    <a:pt x="1819605" y="776527"/>
                    <a:pt x="1312309" y="935077"/>
                    <a:pt x="862542" y="1063482"/>
                  </a:cubicBezTo>
                  <a:cubicBezTo>
                    <a:pt x="379480" y="1063888"/>
                    <a:pt x="-5993" y="818343"/>
                    <a:pt x="0" y="531741"/>
                  </a:cubicBezTo>
                  <a:close/>
                </a:path>
              </a:pathLst>
            </a:custGeom>
            <a:noFill/>
            <a:ln w="28575">
              <a:extLst>
                <a:ext uri="{C807C97D-BFC1-408E-A445-0C87EB9F89A2}">
                  <ask:lineSketchStyleProps xmlns:ask="http://schemas.microsoft.com/office/drawing/2018/sketchyshapes" sd="2558881134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0" rtlCol="0" anchor="t" anchorCtr="0"/>
            <a:lstStyle/>
            <a:p>
              <a:pPr algn="ctr"/>
              <a:endParaRPr lang="en-GB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07E76AF7-370B-C4FD-67DB-0AE99B21B937}"/>
                    </a:ext>
                  </a:extLst>
                </p:cNvPr>
                <p:cNvSpPr txBox="1"/>
                <p:nvPr/>
              </p:nvSpPr>
              <p:spPr>
                <a:xfrm>
                  <a:off x="3712241" y="5699146"/>
                  <a:ext cx="74475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𝐅𝐏</m:t>
                        </m:r>
                      </m:oMath>
                    </m:oMathPara>
                  </a14:m>
                  <a:endParaRPr lang="en-GB" sz="2400" b="1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07E76AF7-370B-C4FD-67DB-0AE99B21B9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2241" y="5699146"/>
                  <a:ext cx="744755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67D8884E-1EE7-7699-DC58-0ACD7B35DC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7711" y="3590622"/>
            <a:ext cx="2102451" cy="20330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85ED2083-A0A3-412D-4F69-1CD88F082AD1}"/>
              </a:ext>
            </a:extLst>
          </p:cNvPr>
          <p:cNvSpPr txBox="1"/>
          <p:nvPr/>
        </p:nvSpPr>
        <p:spPr>
          <a:xfrm>
            <a:off x="7691832" y="5669906"/>
            <a:ext cx="2594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u="sng" dirty="0">
                <a:latin typeface="Garamond" panose="02020404030301010803" pitchFamily="18" charset="0"/>
                <a:cs typeface="Arial" panose="020B0604020202020204" pitchFamily="34" charset="0"/>
              </a:rPr>
              <a:t>Hanlin Ren</a:t>
            </a:r>
          </a:p>
          <a:p>
            <a:pPr algn="ctr"/>
            <a:r>
              <a:rPr lang="en-US" altLang="zh-CN" sz="2400" dirty="0">
                <a:latin typeface="Garamond" panose="02020404030301010803" pitchFamily="18" charset="0"/>
                <a:cs typeface="Arial" panose="020B0604020202020204" pitchFamily="34" charset="0"/>
              </a:rPr>
              <a:t>(IAS)</a:t>
            </a:r>
            <a:endParaRPr lang="zh-CN" altLang="en-US" sz="2400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2" name="卷形: 水平 21">
            <a:extLst>
              <a:ext uri="{FF2B5EF4-FFF2-40B4-BE49-F238E27FC236}">
                <a16:creationId xmlns:a16="http://schemas.microsoft.com/office/drawing/2014/main" id="{1F97BA6E-DB5C-1262-8157-85C892067564}"/>
              </a:ext>
            </a:extLst>
          </p:cNvPr>
          <p:cNvSpPr/>
          <p:nvPr/>
        </p:nvSpPr>
        <p:spPr>
          <a:xfrm>
            <a:off x="7368172" y="0"/>
            <a:ext cx="4500562" cy="105013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T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otal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F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unctions in </a:t>
            </a:r>
            <a:r>
              <a:rPr lang="en-US" altLang="zh-CN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Z</a:t>
            </a:r>
            <a:r>
              <a:rPr lang="en-US" altLang="zh-CN" sz="2400" dirty="0">
                <a:solidFill>
                  <a:schemeClr val="tx1"/>
                </a:solidFill>
                <a:latin typeface="Garamond" panose="02020404030301010803" pitchFamily="18" charset="0"/>
              </a:rPr>
              <a:t>ero-error </a:t>
            </a:r>
            <a:r>
              <a:rPr lang="en-US" altLang="zh-CN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P</a:t>
            </a:r>
            <a:r>
              <a:rPr lang="en-US" altLang="zh-CN" sz="2400" dirty="0">
                <a:solidFill>
                  <a:schemeClr val="tx1"/>
                </a:solidFill>
                <a:latin typeface="Garamond" panose="02020404030301010803" pitchFamily="18" charset="0"/>
              </a:rPr>
              <a:t>robabilistic </a:t>
            </a:r>
            <a:r>
              <a:rPr lang="en-US" altLang="zh-CN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P</a:t>
            </a:r>
            <a:r>
              <a:rPr lang="en-US" altLang="zh-CN" sz="2400" dirty="0">
                <a:solidFill>
                  <a:schemeClr val="tx1"/>
                </a:solidFill>
                <a:latin typeface="Garamond" panose="02020404030301010803" pitchFamily="18" charset="0"/>
              </a:rPr>
              <a:t>olynomial-time</a:t>
            </a:r>
            <a:endParaRPr lang="en-GB" sz="24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2D03B44D-0047-D567-C998-894B30938F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747630"/>
              </p:ext>
            </p:extLst>
          </p:nvPr>
        </p:nvGraphicFramePr>
        <p:xfrm>
          <a:off x="0" y="-5488"/>
          <a:ext cx="590233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3">
                  <a:extLst>
                    <a:ext uri="{9D8B030D-6E8A-4147-A177-3AD203B41FA5}">
                      <a16:colId xmlns:a16="http://schemas.microsoft.com/office/drawing/2014/main" val="2724871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0502325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5523798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9535160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77962301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19891558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450874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90379533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0562840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93853311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6504925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06441342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74195476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8953977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4269489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80688779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3898539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4614926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7907978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0099391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7337411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2894903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193163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22235458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5180170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158433886"/>
                    </a:ext>
                  </a:extLst>
                </a:gridCol>
              </a:tblGrid>
              <a:tr h="1521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625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871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607EF-5DF0-0E8E-F610-3A9288439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213FB5-9AA6-E840-BF50-64685F90C767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GB" altLang="zh-CN" sz="5400" b="1" dirty="0">
                <a:latin typeface="Garamond" panose="02020404030301010803" pitchFamily="18" charset="0"/>
                <a:cs typeface="Arial" panose="020B0604020202020204" pitchFamily="34" charset="0"/>
              </a:rPr>
              <a:t>Joint work with…</a:t>
            </a:r>
            <a:endParaRPr lang="zh-CN" altLang="en-US" sz="5400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F88BD703-B6A9-9CF0-C7CE-8CD4319FAE0C}"/>
              </a:ext>
            </a:extLst>
          </p:cNvPr>
          <p:cNvGrpSpPr/>
          <p:nvPr/>
        </p:nvGrpSpPr>
        <p:grpSpPr>
          <a:xfrm>
            <a:off x="437772" y="2905141"/>
            <a:ext cx="1842693" cy="2373280"/>
            <a:chOff x="437772" y="2905141"/>
            <a:chExt cx="1842693" cy="2373280"/>
          </a:xfrm>
        </p:grpSpPr>
        <p:pic>
          <p:nvPicPr>
            <p:cNvPr id="4" name="图片 3" descr="男人戴着眼镜&#10;&#10;AI 生成的内容可能不正确。">
              <a:extLst>
                <a:ext uri="{FF2B5EF4-FFF2-40B4-BE49-F238E27FC236}">
                  <a16:creationId xmlns:a16="http://schemas.microsoft.com/office/drawing/2014/main" id="{2E059344-0CCA-F45A-1BE5-037A9C84A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4575" y="2905141"/>
              <a:ext cx="1429088" cy="166539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1C0855E2-9764-BD6F-3D5E-AE6357056085}"/>
                </a:ext>
              </a:extLst>
            </p:cNvPr>
            <p:cNvSpPr txBox="1"/>
            <p:nvPr/>
          </p:nvSpPr>
          <p:spPr>
            <a:xfrm>
              <a:off x="437772" y="4570535"/>
              <a:ext cx="18426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latin typeface="Garamond" panose="02020404030301010803" pitchFamily="18" charset="0"/>
                  <a:cs typeface="Arial" panose="020B0604020202020204" pitchFamily="34" charset="0"/>
                </a:rPr>
                <a:t>Noah Fleming</a:t>
              </a:r>
            </a:p>
            <a:p>
              <a:pPr algn="ctr"/>
              <a:r>
                <a:rPr lang="en-US" altLang="zh-CN" sz="2000" dirty="0">
                  <a:latin typeface="Garamond" panose="02020404030301010803" pitchFamily="18" charset="0"/>
                  <a:cs typeface="Arial" panose="020B0604020202020204" pitchFamily="34" charset="0"/>
                </a:rPr>
                <a:t>(Lund)</a:t>
              </a:r>
              <a:endParaRPr lang="zh-CN" altLang="en-US" sz="2000" dirty="0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E28C6038-73A8-D9A3-A1C0-6E37F1BCB7F9}"/>
              </a:ext>
            </a:extLst>
          </p:cNvPr>
          <p:cNvGrpSpPr/>
          <p:nvPr/>
        </p:nvGrpSpPr>
        <p:grpSpPr>
          <a:xfrm>
            <a:off x="2303032" y="2905141"/>
            <a:ext cx="1842693" cy="2373280"/>
            <a:chOff x="2303032" y="2905141"/>
            <a:chExt cx="1842693" cy="2373280"/>
          </a:xfrm>
        </p:grpSpPr>
        <p:pic>
          <p:nvPicPr>
            <p:cNvPr id="7" name="图片 6" descr="花园里站着男人&#10;&#10;AI 生成的内容可能不正确。">
              <a:extLst>
                <a:ext uri="{FF2B5EF4-FFF2-40B4-BE49-F238E27FC236}">
                  <a16:creationId xmlns:a16="http://schemas.microsoft.com/office/drawing/2014/main" id="{C97E58D1-A8BE-0D5E-55E0-424DB576F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87268" y="2905141"/>
              <a:ext cx="1474223" cy="166539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0586BCE5-DDAC-2CAB-753F-53CFB9FF3B37}"/>
                </a:ext>
              </a:extLst>
            </p:cNvPr>
            <p:cNvSpPr txBox="1"/>
            <p:nvPr/>
          </p:nvSpPr>
          <p:spPr>
            <a:xfrm>
              <a:off x="2303032" y="4570535"/>
              <a:ext cx="18426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latin typeface="Garamond" panose="02020404030301010803" pitchFamily="18" charset="0"/>
                  <a:cs typeface="Arial" panose="020B0604020202020204" pitchFamily="34" charset="0"/>
                </a:rPr>
                <a:t>Stefan Grosser</a:t>
              </a:r>
            </a:p>
            <a:p>
              <a:pPr algn="ctr"/>
              <a:r>
                <a:rPr lang="en-US" altLang="zh-CN" sz="2000" dirty="0">
                  <a:latin typeface="Garamond" panose="02020404030301010803" pitchFamily="18" charset="0"/>
                  <a:cs typeface="Arial" panose="020B0604020202020204" pitchFamily="34" charset="0"/>
                </a:rPr>
                <a:t>(McGill)</a:t>
              </a:r>
              <a:endParaRPr lang="zh-CN" altLang="en-US" sz="2000" dirty="0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4080BA67-1B3E-455D-BFFC-2DE20F161CC4}"/>
              </a:ext>
            </a:extLst>
          </p:cNvPr>
          <p:cNvGrpSpPr/>
          <p:nvPr/>
        </p:nvGrpSpPr>
        <p:grpSpPr>
          <a:xfrm>
            <a:off x="4202828" y="2905141"/>
            <a:ext cx="1944943" cy="2373280"/>
            <a:chOff x="4202828" y="2905141"/>
            <a:chExt cx="1944943" cy="2373280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0CDFE3EE-468C-04C8-FEEF-001C8F181A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8256" y="2905141"/>
              <a:ext cx="1665394" cy="166539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0D67344F-C57B-CFD7-5AD7-1090D961A5E6}"/>
                </a:ext>
              </a:extLst>
            </p:cNvPr>
            <p:cNvSpPr txBox="1"/>
            <p:nvPr/>
          </p:nvSpPr>
          <p:spPr>
            <a:xfrm>
              <a:off x="4202828" y="4570535"/>
              <a:ext cx="19449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latin typeface="Garamond" panose="02020404030301010803" pitchFamily="18" charset="0"/>
                  <a:cs typeface="Arial" panose="020B0604020202020204" pitchFamily="34" charset="0"/>
                </a:rPr>
                <a:t>Siddhartha Jain</a:t>
              </a:r>
            </a:p>
            <a:p>
              <a:pPr algn="ctr"/>
              <a:r>
                <a:rPr lang="en-US" altLang="zh-CN" sz="2000" dirty="0">
                  <a:latin typeface="Garamond" panose="02020404030301010803" pitchFamily="18" charset="0"/>
                  <a:cs typeface="Arial" panose="020B0604020202020204" pitchFamily="34" charset="0"/>
                </a:rPr>
                <a:t>(UT Austin)</a:t>
              </a:r>
              <a:endParaRPr lang="zh-CN" altLang="en-US" sz="2000" dirty="0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738630E7-F21F-780F-E506-CF293FDD2D40}"/>
              </a:ext>
            </a:extLst>
          </p:cNvPr>
          <p:cNvGrpSpPr/>
          <p:nvPr/>
        </p:nvGrpSpPr>
        <p:grpSpPr>
          <a:xfrm>
            <a:off x="6262277" y="2905141"/>
            <a:ext cx="1519287" cy="2373280"/>
            <a:chOff x="6262277" y="2905141"/>
            <a:chExt cx="1519287" cy="2373280"/>
          </a:xfrm>
        </p:grpSpPr>
        <p:pic>
          <p:nvPicPr>
            <p:cNvPr id="9" name="图片 8" descr="年轻的人在微笑&#10;&#10;AI 生成的内容可能不正确。">
              <a:extLst>
                <a:ext uri="{FF2B5EF4-FFF2-40B4-BE49-F238E27FC236}">
                  <a16:creationId xmlns:a16="http://schemas.microsoft.com/office/drawing/2014/main" id="{E536AC12-BAA5-1212-64D0-921FA67A5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1443" y="2905141"/>
              <a:ext cx="1300957" cy="166539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500158B-F07E-817A-56E7-3954EFF0762F}"/>
                </a:ext>
              </a:extLst>
            </p:cNvPr>
            <p:cNvSpPr txBox="1"/>
            <p:nvPr/>
          </p:nvSpPr>
          <p:spPr>
            <a:xfrm>
              <a:off x="6262277" y="4570535"/>
              <a:ext cx="15192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latin typeface="Garamond" panose="02020404030301010803" pitchFamily="18" charset="0"/>
                  <a:cs typeface="Arial" panose="020B0604020202020204" pitchFamily="34" charset="0"/>
                </a:rPr>
                <a:t>Jiawei Li</a:t>
              </a:r>
            </a:p>
            <a:p>
              <a:pPr algn="ctr"/>
              <a:r>
                <a:rPr lang="en-US" altLang="zh-CN" sz="2000" dirty="0">
                  <a:latin typeface="Garamond" panose="02020404030301010803" pitchFamily="18" charset="0"/>
                  <a:cs typeface="Arial" panose="020B0604020202020204" pitchFamily="34" charset="0"/>
                </a:rPr>
                <a:t>(UT Austin)</a:t>
              </a:r>
              <a:endParaRPr lang="zh-CN" altLang="en-US" sz="2000" dirty="0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B244EF29-7E39-E837-00B3-C184C834E366}"/>
              </a:ext>
            </a:extLst>
          </p:cNvPr>
          <p:cNvGrpSpPr/>
          <p:nvPr/>
        </p:nvGrpSpPr>
        <p:grpSpPr>
          <a:xfrm>
            <a:off x="7747678" y="2905141"/>
            <a:ext cx="1944943" cy="2373280"/>
            <a:chOff x="7747678" y="2905141"/>
            <a:chExt cx="1944943" cy="2373280"/>
          </a:xfrm>
        </p:grpSpPr>
        <p:pic>
          <p:nvPicPr>
            <p:cNvPr id="2054" name="Picture 6" descr="Headshot of Morgan Shirley.">
              <a:extLst>
                <a:ext uri="{FF2B5EF4-FFF2-40B4-BE49-F238E27FC236}">
                  <a16:creationId xmlns:a16="http://schemas.microsoft.com/office/drawing/2014/main" id="{17076802-E569-5495-ED01-5A838DBAF4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0507" y="2905141"/>
              <a:ext cx="1519287" cy="166539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E7EF6C58-D144-F445-EDAA-7C7EC9C6673B}"/>
                </a:ext>
              </a:extLst>
            </p:cNvPr>
            <p:cNvSpPr txBox="1"/>
            <p:nvPr/>
          </p:nvSpPr>
          <p:spPr>
            <a:xfrm>
              <a:off x="7747678" y="4570535"/>
              <a:ext cx="19449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latin typeface="Garamond" panose="02020404030301010803" pitchFamily="18" charset="0"/>
                  <a:cs typeface="Arial" panose="020B0604020202020204" pitchFamily="34" charset="0"/>
                </a:rPr>
                <a:t>Morgan Shirley</a:t>
              </a:r>
            </a:p>
            <a:p>
              <a:pPr algn="ctr"/>
              <a:r>
                <a:rPr lang="en-US" altLang="zh-CN" sz="2000" dirty="0">
                  <a:latin typeface="Garamond" panose="02020404030301010803" pitchFamily="18" charset="0"/>
                  <a:cs typeface="Arial" panose="020B0604020202020204" pitchFamily="34" charset="0"/>
                </a:rPr>
                <a:t>(Lund)</a:t>
              </a:r>
              <a:endParaRPr lang="zh-CN" altLang="en-US" sz="2000" dirty="0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EC32D13B-66ED-D14E-93DA-9E0D67658D64}"/>
              </a:ext>
            </a:extLst>
          </p:cNvPr>
          <p:cNvGrpSpPr/>
          <p:nvPr/>
        </p:nvGrpSpPr>
        <p:grpSpPr>
          <a:xfrm>
            <a:off x="9767899" y="2905141"/>
            <a:ext cx="1944943" cy="2373280"/>
            <a:chOff x="9767899" y="2905141"/>
            <a:chExt cx="1944943" cy="2373280"/>
          </a:xfrm>
        </p:grpSpPr>
        <p:pic>
          <p:nvPicPr>
            <p:cNvPr id="11" name="图片 10" descr="戴墨镜的男人和女人站在湖边&#10;&#10;AI 生成的内容可能不正确。">
              <a:extLst>
                <a:ext uri="{FF2B5EF4-FFF2-40B4-BE49-F238E27FC236}">
                  <a16:creationId xmlns:a16="http://schemas.microsoft.com/office/drawing/2014/main" id="{98CE493E-9C5D-E22E-FCDE-A46B5FE6A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26421" y="2905141"/>
              <a:ext cx="1446982" cy="166539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ADB266C-6C50-AC26-E1BF-C97A1C7888CE}"/>
                </a:ext>
              </a:extLst>
            </p:cNvPr>
            <p:cNvSpPr txBox="1"/>
            <p:nvPr/>
          </p:nvSpPr>
          <p:spPr>
            <a:xfrm>
              <a:off x="9767899" y="4570535"/>
              <a:ext cx="19449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err="1">
                  <a:latin typeface="Garamond" panose="02020404030301010803" pitchFamily="18" charset="0"/>
                  <a:cs typeface="Arial" panose="020B0604020202020204" pitchFamily="34" charset="0"/>
                </a:rPr>
                <a:t>Weiqiang</a:t>
              </a:r>
              <a:r>
                <a:rPr lang="en-US" altLang="zh-CN" sz="2000" b="1" dirty="0">
                  <a:latin typeface="Garamond" panose="02020404030301010803" pitchFamily="18" charset="0"/>
                  <a:cs typeface="Arial" panose="020B0604020202020204" pitchFamily="34" charset="0"/>
                </a:rPr>
                <a:t> Yuan</a:t>
              </a:r>
            </a:p>
            <a:p>
              <a:pPr algn="ctr"/>
              <a:r>
                <a:rPr lang="en-US" altLang="zh-CN" sz="2000" dirty="0">
                  <a:latin typeface="Garamond" panose="02020404030301010803" pitchFamily="18" charset="0"/>
                  <a:cs typeface="Arial" panose="020B0604020202020204" pitchFamily="34" charset="0"/>
                </a:rPr>
                <a:t>(EPFL)</a:t>
              </a:r>
              <a:endParaRPr lang="zh-CN" altLang="en-US" sz="2000" dirty="0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4F0EF8A6-3426-A8C5-246A-5358DFB444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584165"/>
              </p:ext>
            </p:extLst>
          </p:nvPr>
        </p:nvGraphicFramePr>
        <p:xfrm>
          <a:off x="0" y="0"/>
          <a:ext cx="590233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3">
                  <a:extLst>
                    <a:ext uri="{9D8B030D-6E8A-4147-A177-3AD203B41FA5}">
                      <a16:colId xmlns:a16="http://schemas.microsoft.com/office/drawing/2014/main" val="2724871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0502325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5523798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9535160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77962301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19891558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450874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90379533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0562840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93853311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6504925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06441342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74195476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8953977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4269489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80688779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3898539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4614926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7907978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0099391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7337411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2894903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193163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22235458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5180170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158433886"/>
                    </a:ext>
                  </a:extLst>
                </a:gridCol>
              </a:tblGrid>
              <a:tr h="1521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625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863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FEF0F-D132-818C-52F4-5D2B81B91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B79EFEF4-B07E-1F2D-3802-55FD34127108}"/>
                  </a:ext>
                </a:extLst>
              </p:cNvPr>
              <p:cNvSpPr/>
              <p:nvPr/>
            </p:nvSpPr>
            <p:spPr>
              <a:xfrm>
                <a:off x="1206103" y="546497"/>
                <a:ext cx="9779793" cy="5765006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t" anchorCtr="0"/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sz="6000" b="1" i="0" smtClean="0">
                        <a:latin typeface="Cambria Math" panose="02040503050406030204" pitchFamily="18" charset="0"/>
                      </a:rPr>
                      <m:t>𝐓𝐅</m:t>
                    </m:r>
                    <m:r>
                      <a:rPr lang="en-GB" altLang="zh-CN" sz="6000" b="1" i="0" smtClean="0">
                        <a:latin typeface="Cambria Math" panose="02040503050406030204" pitchFamily="18" charset="0"/>
                      </a:rPr>
                      <m:t>𝐙𝐏</m:t>
                    </m:r>
                    <m:r>
                      <a:rPr lang="en-US" altLang="zh-CN" sz="6000" b="1" i="0">
                        <a:latin typeface="Cambria Math" panose="02040503050406030204" pitchFamily="18" charset="0"/>
                      </a:rPr>
                      <m:t>𝐏</m:t>
                    </m:r>
                  </m:oMath>
                </a14:m>
                <a:r>
                  <a:rPr lang="en-GB" sz="3600" b="1" dirty="0">
                    <a:latin typeface="Garamond" panose="02020404030301010803" pitchFamily="18" charset="0"/>
                  </a:rPr>
                  <a:t>: today’s plan</a:t>
                </a:r>
                <a:endParaRPr lang="en-GB" b="1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B79EFEF4-B07E-1F2D-3802-55FD341271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3" y="546497"/>
                <a:ext cx="9779793" cy="5765006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卷形: 水平 5">
            <a:extLst>
              <a:ext uri="{FF2B5EF4-FFF2-40B4-BE49-F238E27FC236}">
                <a16:creationId xmlns:a16="http://schemas.microsoft.com/office/drawing/2014/main" id="{9E6BDA28-880D-39E9-8521-03C930B8F4BB}"/>
              </a:ext>
            </a:extLst>
          </p:cNvPr>
          <p:cNvSpPr/>
          <p:nvPr/>
        </p:nvSpPr>
        <p:spPr>
          <a:xfrm>
            <a:off x="7368172" y="0"/>
            <a:ext cx="4500562" cy="105013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T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otal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F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unctions in </a:t>
            </a:r>
            <a:r>
              <a:rPr lang="en-US" altLang="zh-CN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Z</a:t>
            </a:r>
            <a:r>
              <a:rPr lang="en-US" altLang="zh-CN" sz="2400" dirty="0">
                <a:solidFill>
                  <a:schemeClr val="tx1"/>
                </a:solidFill>
                <a:latin typeface="Garamond" panose="02020404030301010803" pitchFamily="18" charset="0"/>
              </a:rPr>
              <a:t>ero-error </a:t>
            </a:r>
            <a:r>
              <a:rPr lang="en-US" altLang="zh-CN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P</a:t>
            </a:r>
            <a:r>
              <a:rPr lang="en-US" altLang="zh-CN" sz="2400" dirty="0">
                <a:solidFill>
                  <a:schemeClr val="tx1"/>
                </a:solidFill>
                <a:latin typeface="Garamond" panose="02020404030301010803" pitchFamily="18" charset="0"/>
              </a:rPr>
              <a:t>robabilistic </a:t>
            </a:r>
            <a:r>
              <a:rPr lang="en-US" altLang="zh-CN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P</a:t>
            </a:r>
            <a:r>
              <a:rPr lang="en-US" altLang="zh-CN" sz="2400" dirty="0">
                <a:solidFill>
                  <a:schemeClr val="tx1"/>
                </a:solidFill>
                <a:latin typeface="Garamond" panose="02020404030301010803" pitchFamily="18" charset="0"/>
              </a:rPr>
              <a:t>olynomial-time</a:t>
            </a:r>
            <a:endParaRPr lang="en-GB" sz="24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047EE92-8922-D200-5A9B-B003523CCCB5}"/>
              </a:ext>
            </a:extLst>
          </p:cNvPr>
          <p:cNvSpPr txBox="1"/>
          <p:nvPr/>
        </p:nvSpPr>
        <p:spPr>
          <a:xfrm>
            <a:off x="2318148" y="2658596"/>
            <a:ext cx="2603895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Garamond" panose="02020404030301010803" pitchFamily="18" charset="0"/>
              </a:rPr>
              <a:t>Find a prime!</a:t>
            </a:r>
            <a:endParaRPr lang="en-GB" sz="2800" dirty="0">
              <a:latin typeface="Garamond" panose="02020404030301010803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70A89E8-CE46-B030-20F8-A1FE3C28307C}"/>
              </a:ext>
            </a:extLst>
          </p:cNvPr>
          <p:cNvSpPr txBox="1"/>
          <p:nvPr/>
        </p:nvSpPr>
        <p:spPr>
          <a:xfrm>
            <a:off x="7792789" y="2635577"/>
            <a:ext cx="2603895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Garamond" panose="02020404030301010803" pitchFamily="18" charset="0"/>
              </a:rPr>
              <a:t>Lossy-Code</a:t>
            </a:r>
            <a:endParaRPr lang="en-GB" sz="2800" dirty="0">
              <a:latin typeface="Garamond" panose="02020404030301010803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55F93DC-C475-1F72-B93A-AF6FAAB09FBF}"/>
              </a:ext>
            </a:extLst>
          </p:cNvPr>
          <p:cNvSpPr txBox="1"/>
          <p:nvPr/>
        </p:nvSpPr>
        <p:spPr>
          <a:xfrm>
            <a:off x="2349300" y="4133749"/>
            <a:ext cx="2603895" cy="954107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Garamond" panose="02020404030301010803" pitchFamily="18" charset="0"/>
              </a:rPr>
              <a:t>Dense Linear Ordering</a:t>
            </a:r>
            <a:endParaRPr lang="en-GB" sz="28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8412B08E-92C6-C963-910F-041F803CE4B3}"/>
                  </a:ext>
                </a:extLst>
              </p:cNvPr>
              <p:cNvSpPr txBox="1"/>
              <p:nvPr/>
            </p:nvSpPr>
            <p:spPr>
              <a:xfrm>
                <a:off x="5363529" y="4243892"/>
                <a:ext cx="2429260" cy="1446550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b="1" dirty="0">
                    <a:solidFill>
                      <a:schemeClr val="bg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Empty-Child-w-Heights</a:t>
                </a:r>
              </a:p>
              <a:p>
                <a:pPr algn="ctr"/>
                <a:r>
                  <a:rPr lang="en-GB" sz="1600" dirty="0">
                    <a:solidFill>
                      <a:schemeClr val="bg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(a tree problem capturing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600" i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Garamond" panose="02020404030301010803" pitchFamily="18" charset="0"/>
                      </a:rPr>
                      <m:t>Lossy</m:t>
                    </m:r>
                    <m:r>
                      <m:rPr>
                        <m:nor/>
                      </m:rPr>
                      <a:rPr lang="en-GB" sz="1600" i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Garamond" panose="02020404030301010803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sz="1600" i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Garamond" panose="02020404030301010803" pitchFamily="18" charset="0"/>
                      </a:rPr>
                      <m:t>Code</m:t>
                    </m:r>
                    <m:r>
                      <a:rPr lang="en-GB" sz="16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m:rPr>
                        <m:sty m:val="p"/>
                      </m:rPr>
                      <a:rPr lang="en-GB" sz="1600" b="0" i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PLS</m:t>
                    </m:r>
                  </m:oMath>
                </a14:m>
                <a:r>
                  <a:rPr lang="en-GB" sz="1600" dirty="0">
                    <a:solidFill>
                      <a:schemeClr val="bg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8412B08E-92C6-C963-910F-041F803CE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529" y="4243892"/>
                <a:ext cx="2429260" cy="14465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21D28433-721D-3623-E031-00C83B1A0291}"/>
              </a:ext>
            </a:extLst>
          </p:cNvPr>
          <p:cNvSpPr txBox="1"/>
          <p:nvPr/>
        </p:nvSpPr>
        <p:spPr>
          <a:xfrm>
            <a:off x="8557416" y="3356452"/>
            <a:ext cx="1999636" cy="95410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latin typeface="Garamond" panose="02020404030301010803" pitchFamily="18" charset="0"/>
              </a:rPr>
              <a:t>Bijective Lossy-Code</a:t>
            </a:r>
            <a:endParaRPr lang="en-GB" sz="2800" dirty="0">
              <a:solidFill>
                <a:schemeClr val="bg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F3D4016-5F47-35FA-7BEA-3F21F5D9613E}"/>
              </a:ext>
            </a:extLst>
          </p:cNvPr>
          <p:cNvSpPr txBox="1"/>
          <p:nvPr/>
        </p:nvSpPr>
        <p:spPr>
          <a:xfrm>
            <a:off x="8913534" y="5942171"/>
            <a:ext cx="271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More to be discovered…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9692488-7582-CD1E-24F3-9BD47D3DC8CB}"/>
              </a:ext>
            </a:extLst>
          </p:cNvPr>
          <p:cNvSpPr txBox="1"/>
          <p:nvPr/>
        </p:nvSpPr>
        <p:spPr>
          <a:xfrm>
            <a:off x="5494932" y="3481927"/>
            <a:ext cx="2603895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Garamond" panose="02020404030301010803" pitchFamily="18" charset="0"/>
              </a:rPr>
              <a:t>Empty-Child</a:t>
            </a:r>
            <a:endParaRPr lang="en-GB" sz="2800" dirty="0">
              <a:latin typeface="Garamond" panose="02020404030301010803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CCCBDC3-2309-C51B-BDA7-4900AFF6470A}"/>
              </a:ext>
            </a:extLst>
          </p:cNvPr>
          <p:cNvSpPr txBox="1"/>
          <p:nvPr/>
        </p:nvSpPr>
        <p:spPr>
          <a:xfrm>
            <a:off x="1828800" y="3340990"/>
            <a:ext cx="3207543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Garamond" panose="02020404030301010803" pitchFamily="18" charset="0"/>
              </a:rPr>
              <a:t>Refuting a circuit!</a:t>
            </a:r>
            <a:endParaRPr lang="en-GB" sz="2800" dirty="0">
              <a:latin typeface="Garamond" panose="02020404030301010803" pitchFamily="18" charset="0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D03C9C49-874B-1AA5-64D5-EA4DA8D69374}"/>
              </a:ext>
            </a:extLst>
          </p:cNvPr>
          <p:cNvGrpSpPr/>
          <p:nvPr/>
        </p:nvGrpSpPr>
        <p:grpSpPr>
          <a:xfrm>
            <a:off x="5320297" y="2529458"/>
            <a:ext cx="2094479" cy="652358"/>
            <a:chOff x="5320297" y="2529458"/>
            <a:chExt cx="2094479" cy="652358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97E7358C-D526-FAAD-AD39-0A2DBD6FF51B}"/>
                </a:ext>
              </a:extLst>
            </p:cNvPr>
            <p:cNvSpPr txBox="1"/>
            <p:nvPr/>
          </p:nvSpPr>
          <p:spPr>
            <a:xfrm>
              <a:off x="5320297" y="2658596"/>
              <a:ext cx="2047875" cy="5232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Garamond" panose="02020404030301010803" pitchFamily="18" charset="0"/>
                </a:rPr>
                <a:t>Nephew</a:t>
              </a:r>
              <a:endParaRPr lang="en-GB" sz="2800" dirty="0">
                <a:latin typeface="Garamond" panose="02020404030301010803" pitchFamily="18" charset="0"/>
              </a:endParaRPr>
            </a:p>
          </p:txBody>
        </p:sp>
        <p:pic>
          <p:nvPicPr>
            <p:cNvPr id="24" name="Picture 2" descr="Black Box by Celebrate It&amp;#x2122;">
              <a:extLst>
                <a:ext uri="{FF2B5EF4-FFF2-40B4-BE49-F238E27FC236}">
                  <a16:creationId xmlns:a16="http://schemas.microsoft.com/office/drawing/2014/main" id="{E3187956-E73D-675B-9910-4077B1F020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3368" y="2529458"/>
              <a:ext cx="331408" cy="33140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" descr="Black Box by Celebrate It&amp;#x2122;">
            <a:extLst>
              <a:ext uri="{FF2B5EF4-FFF2-40B4-BE49-F238E27FC236}">
                <a16:creationId xmlns:a16="http://schemas.microsoft.com/office/drawing/2014/main" id="{2FB29757-3BD2-63FC-D60C-5F02181B4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764" y="2516040"/>
            <a:ext cx="331408" cy="3314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Black Box by Celebrate It&amp;#x2122;">
            <a:extLst>
              <a:ext uri="{FF2B5EF4-FFF2-40B4-BE49-F238E27FC236}">
                <a16:creationId xmlns:a16="http://schemas.microsoft.com/office/drawing/2014/main" id="{564DA795-5F4C-19E1-506A-F7E65C4F5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789" y="3359818"/>
            <a:ext cx="331408" cy="3314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Black Box by Celebrate It&amp;#x2122;">
            <a:extLst>
              <a:ext uri="{FF2B5EF4-FFF2-40B4-BE49-F238E27FC236}">
                <a16:creationId xmlns:a16="http://schemas.microsoft.com/office/drawing/2014/main" id="{04DE8FCB-B0DB-1BFE-3884-A064B7780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250" y="4022072"/>
            <a:ext cx="331408" cy="3314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Black Box by Celebrate It&amp;#x2122;">
            <a:extLst>
              <a:ext uri="{FF2B5EF4-FFF2-40B4-BE49-F238E27FC236}">
                <a16:creationId xmlns:a16="http://schemas.microsoft.com/office/drawing/2014/main" id="{819E9235-BE44-27CF-E6B8-53BAC9762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769" y="4115254"/>
            <a:ext cx="331408" cy="3314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Black Box by Celebrate It&amp;#x2122;">
            <a:extLst>
              <a:ext uri="{FF2B5EF4-FFF2-40B4-BE49-F238E27FC236}">
                <a16:creationId xmlns:a16="http://schemas.microsoft.com/office/drawing/2014/main" id="{BC0F57F4-4753-E356-5889-D6DEA80C9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651" y="3202126"/>
            <a:ext cx="331408" cy="3314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" name="表格 33">
            <a:extLst>
              <a:ext uri="{FF2B5EF4-FFF2-40B4-BE49-F238E27FC236}">
                <a16:creationId xmlns:a16="http://schemas.microsoft.com/office/drawing/2014/main" id="{BFB4AFCE-00E6-FF9F-D957-203FB5E05E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768539"/>
              </p:ext>
            </p:extLst>
          </p:nvPr>
        </p:nvGraphicFramePr>
        <p:xfrm>
          <a:off x="0" y="-1071"/>
          <a:ext cx="590233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3">
                  <a:extLst>
                    <a:ext uri="{9D8B030D-6E8A-4147-A177-3AD203B41FA5}">
                      <a16:colId xmlns:a16="http://schemas.microsoft.com/office/drawing/2014/main" val="2724871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0502325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5523798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9535160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77962301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19891558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450874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90379533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0562840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93853311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6504925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06441342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74195476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8953977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4269489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80688779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3898539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4614926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7907978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0099391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7337411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2894903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193163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22235458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5180170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158433886"/>
                    </a:ext>
                  </a:extLst>
                </a:gridCol>
              </a:tblGrid>
              <a:tr h="1521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625373"/>
                  </a:ext>
                </a:extLst>
              </a:tr>
            </a:tbl>
          </a:graphicData>
        </a:graphic>
      </p:graphicFrame>
      <p:grpSp>
        <p:nvGrpSpPr>
          <p:cNvPr id="31" name="组合 30">
            <a:extLst>
              <a:ext uri="{FF2B5EF4-FFF2-40B4-BE49-F238E27FC236}">
                <a16:creationId xmlns:a16="http://schemas.microsoft.com/office/drawing/2014/main" id="{22F1BFD8-7D18-1551-683C-3C4AA1AD1C42}"/>
              </a:ext>
            </a:extLst>
          </p:cNvPr>
          <p:cNvGrpSpPr/>
          <p:nvPr/>
        </p:nvGrpSpPr>
        <p:grpSpPr>
          <a:xfrm>
            <a:off x="5320297" y="2529458"/>
            <a:ext cx="2094479" cy="652358"/>
            <a:chOff x="5320297" y="2529458"/>
            <a:chExt cx="2094479" cy="652358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0BC7C4E6-FA5B-E1DC-F538-BC3F157BA1EA}"/>
                </a:ext>
              </a:extLst>
            </p:cNvPr>
            <p:cNvSpPr txBox="1"/>
            <p:nvPr/>
          </p:nvSpPr>
          <p:spPr>
            <a:xfrm>
              <a:off x="5320297" y="2658596"/>
              <a:ext cx="2047875" cy="5232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Garamond" panose="02020404030301010803" pitchFamily="18" charset="0"/>
                </a:rPr>
                <a:t>Nephew</a:t>
              </a:r>
              <a:endParaRPr lang="en-GB" sz="2800" dirty="0">
                <a:latin typeface="Garamond" panose="02020404030301010803" pitchFamily="18" charset="0"/>
              </a:endParaRPr>
            </a:p>
          </p:txBody>
        </p:sp>
        <p:pic>
          <p:nvPicPr>
            <p:cNvPr id="33" name="Picture 2" descr="Black Box by Celebrate It&amp;#x2122;">
              <a:extLst>
                <a:ext uri="{FF2B5EF4-FFF2-40B4-BE49-F238E27FC236}">
                  <a16:creationId xmlns:a16="http://schemas.microsoft.com/office/drawing/2014/main" id="{0ACF8B76-F406-ACF5-D855-44E17DFB56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3368" y="2529458"/>
              <a:ext cx="331408" cy="33140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0515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3" grpId="0" animBg="1"/>
      <p:bldP spid="15" grpId="0" animBg="1"/>
      <p:bldP spid="17" grpId="0" animBg="1"/>
      <p:bldP spid="18" grpId="0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7C4BD-DE85-0AF3-43F5-44C1BCBD8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F173C202-3032-F7CB-C9A3-D3E21B4FFCF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altLang="zh-CN" sz="54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𝐓𝐅𝐙𝐏𝐏</m:t>
                    </m:r>
                  </m:oMath>
                </a14:m>
                <a:r>
                  <a:rPr lang="en-GB" altLang="zh-CN" sz="5400" b="1" dirty="0">
                    <a:latin typeface="Garamond" panose="02020404030301010803" pitchFamily="18" charset="0"/>
                    <a:cs typeface="Arial" panose="020B0604020202020204" pitchFamily="34" charset="0"/>
                  </a:rPr>
                  <a:t>: Definition</a:t>
                </a:r>
                <a:endParaRPr lang="zh-CN" altLang="en-US" sz="5400" b="1" dirty="0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F173C202-3032-F7CB-C9A3-D3E21B4FFC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5FC89F4-CE8C-9230-4705-C519AAD3E36A}"/>
                  </a:ext>
                </a:extLst>
              </p:cNvPr>
              <p:cNvSpPr txBox="1"/>
              <p:nvPr/>
            </p:nvSpPr>
            <p:spPr>
              <a:xfrm>
                <a:off x="961123" y="1977658"/>
                <a:ext cx="4886325" cy="83099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b="1" i="0" smtClean="0">
                        <a:latin typeface="Cambria Math" panose="02040503050406030204" pitchFamily="18" charset="0"/>
                      </a:rPr>
                      <m:t>𝐓𝐅𝐙𝐏𝐏</m:t>
                    </m:r>
                  </m:oMath>
                </a14:m>
                <a:r>
                  <a:rPr lang="en-GB" sz="2400" b="0" i="0" dirty="0">
                    <a:latin typeface="Garamond" panose="02020404030301010803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latin typeface="Cambria Math" panose="02040503050406030204" pitchFamily="18" charset="0"/>
                      </a:rPr>
                      <m:t>𝐓𝐅𝐍𝐏</m:t>
                    </m:r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problems that can be solved in randomized polynomial time.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5FC89F4-CE8C-9230-4705-C519AAD3E3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123" y="1977658"/>
                <a:ext cx="4886325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96DAD82-583C-2942-467B-E2A0C740CD13}"/>
                  </a:ext>
                </a:extLst>
              </p:cNvPr>
              <p:cNvSpPr txBox="1"/>
              <p:nvPr/>
            </p:nvSpPr>
            <p:spPr>
              <a:xfrm>
                <a:off x="479208" y="3429000"/>
                <a:ext cx="5058370" cy="167084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latin typeface="Garamond" panose="02020404030301010803" pitchFamily="18" charset="0"/>
                  </a:rPr>
                  <a:t>More formally, </a:t>
                </a:r>
                <a14:m>
                  <m:oMath xmlns:m="http://schemas.openxmlformats.org/officeDocument/2006/math">
                    <m:r>
                      <a:rPr lang="en-GB" sz="2000" b="1" i="0" dirty="0" smtClean="0">
                        <a:latin typeface="Cambria Math" panose="02040503050406030204" pitchFamily="18" charset="0"/>
                      </a:rPr>
                      <m:t>𝐓𝐅𝐙𝐏𝐏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consists of total search problems of the following form. There is a verifier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and a solver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such that: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Garamond" panose="02020404030301010803" pitchFamily="18" charset="0"/>
                  </a:rPr>
                  <a:t>For every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</a:rPr>
                              <m:t>Pr</m:t>
                            </m:r>
                          </m:e>
                          <m:lim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  <m:d>
                              <m:d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≥1/2</m:t>
                        </m:r>
                      </m:e>
                    </m:func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.</a:t>
                </a:r>
              </a:p>
              <a:p>
                <a:r>
                  <a:rPr lang="en-GB" sz="2000" dirty="0">
                    <a:latin typeface="Garamond" panose="02020404030301010803" pitchFamily="18" charset="0"/>
                  </a:rPr>
                  <a:t>Goal: given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, find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 such that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GB" sz="2000" dirty="0">
                    <a:latin typeface="Garamond" panose="02020404030301010803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96DAD82-583C-2942-467B-E2A0C740C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08" y="3429000"/>
                <a:ext cx="5058370" cy="16708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53A40C2-57FC-2641-AD19-C094D621CC0B}"/>
                  </a:ext>
                </a:extLst>
              </p:cNvPr>
              <p:cNvSpPr txBox="1"/>
              <p:nvPr/>
            </p:nvSpPr>
            <p:spPr>
              <a:xfrm>
                <a:off x="6553202" y="1802088"/>
                <a:ext cx="5058370" cy="241739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b="1" dirty="0">
                    <a:latin typeface="Garamond" panose="02020404030301010803" pitchFamily="18" charset="0"/>
                  </a:rPr>
                  <a:t>Lossy-Code</a:t>
                </a:r>
              </a:p>
              <a:p>
                <a:r>
                  <a:rPr lang="en-GB" sz="2400" b="1" u="sng" dirty="0">
                    <a:latin typeface="Garamond" panose="02020404030301010803" pitchFamily="18" charset="0"/>
                  </a:rPr>
                  <a:t>Input:</a:t>
                </a:r>
                <a:r>
                  <a:rPr lang="en-GB" sz="2400" dirty="0">
                    <a:latin typeface="Garamond" panose="02020404030301010803" pitchFamily="18" charset="0"/>
                  </a:rPr>
                  <a:t> circuits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Comp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Decomp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GB" sz="2400" dirty="0">
                  <a:latin typeface="Garamond" panose="02020404030301010803" pitchFamily="18" charset="0"/>
                </a:endParaRPr>
              </a:p>
              <a:p>
                <a:r>
                  <a:rPr lang="en-GB" sz="2400" b="1" u="sng" dirty="0">
                    <a:latin typeface="Garamond" panose="02020404030301010803" pitchFamily="18" charset="0"/>
                  </a:rPr>
                  <a:t>Output:</a:t>
                </a:r>
                <a:r>
                  <a:rPr lang="en-GB" sz="2400" dirty="0">
                    <a:latin typeface="Garamond" panose="02020404030301010803" pitchFamily="18" charset="0"/>
                  </a:rPr>
                  <a:t> an “incompressible” string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GB" sz="2400" dirty="0">
                    <a:latin typeface="Garamond" panose="02020404030301010803" pitchFamily="18" charset="0"/>
                  </a:rPr>
                  <a:t> such that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Decomp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Comp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GB" sz="24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53A40C2-57FC-2641-AD19-C094D621C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2" y="1802088"/>
                <a:ext cx="5058370" cy="24173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0B6060C-C48A-BDB4-CDD5-114D53EFB579}"/>
                  </a:ext>
                </a:extLst>
              </p:cNvPr>
              <p:cNvSpPr txBox="1"/>
              <p:nvPr/>
            </p:nvSpPr>
            <p:spPr>
              <a:xfrm>
                <a:off x="2533651" y="5109524"/>
                <a:ext cx="356234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latin typeface="Garamond" panose="02020404030301010803" pitchFamily="18" charset="0"/>
                  </a:rPr>
                  <a:t>Since solutions can be verified, can assume that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sz="1600" dirty="0">
                    <a:latin typeface="Garamond" panose="02020404030301010803" pitchFamily="18" charset="0"/>
                  </a:rPr>
                  <a:t> never makes mistakes </a:t>
                </a:r>
                <a:r>
                  <a:rPr lang="en-GB" sz="1600" dirty="0">
                    <a:latin typeface="Garamond" panose="02020404030301010803" pitchFamily="18" charset="0"/>
                    <a:sym typeface="Wingdings" panose="05000000000000000000" pitchFamily="2" charset="2"/>
                  </a:rPr>
                  <a:t></a:t>
                </a:r>
                <a:endParaRPr lang="en-GB" sz="16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0B6060C-C48A-BDB4-CDD5-114D53EFB5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51" y="5109524"/>
                <a:ext cx="3562349" cy="584775"/>
              </a:xfrm>
              <a:prstGeom prst="rect">
                <a:avLst/>
              </a:prstGeom>
              <a:blipFill>
                <a:blip r:embed="rId7"/>
                <a:stretch>
                  <a:fillRect l="-1027" t="-2083" r="-1884" b="-13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组合 21">
            <a:extLst>
              <a:ext uri="{FF2B5EF4-FFF2-40B4-BE49-F238E27FC236}">
                <a16:creationId xmlns:a16="http://schemas.microsoft.com/office/drawing/2014/main" id="{79E4AEF9-3150-86D9-E11D-3FE6AF09ECA6}"/>
              </a:ext>
            </a:extLst>
          </p:cNvPr>
          <p:cNvGrpSpPr/>
          <p:nvPr/>
        </p:nvGrpSpPr>
        <p:grpSpPr>
          <a:xfrm>
            <a:off x="8031156" y="4609046"/>
            <a:ext cx="2419350" cy="1512120"/>
            <a:chOff x="8038496" y="4781550"/>
            <a:chExt cx="2419350" cy="1512120"/>
          </a:xfrm>
        </p:grpSpPr>
        <p:sp>
          <p:nvSpPr>
            <p:cNvPr id="15" name="梯形 14">
              <a:extLst>
                <a:ext uri="{FF2B5EF4-FFF2-40B4-BE49-F238E27FC236}">
                  <a16:creationId xmlns:a16="http://schemas.microsoft.com/office/drawing/2014/main" id="{355C2153-25FC-E37E-BFF7-15D3A8967A0D}"/>
                </a:ext>
              </a:extLst>
            </p:cNvPr>
            <p:cNvSpPr/>
            <p:nvPr/>
          </p:nvSpPr>
          <p:spPr>
            <a:xfrm>
              <a:off x="8038496" y="5718937"/>
              <a:ext cx="2419350" cy="574733"/>
            </a:xfrm>
            <a:prstGeom prst="trapezoid">
              <a:avLst>
                <a:gd name="adj" fmla="val 71052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梯形 15">
              <a:extLst>
                <a:ext uri="{FF2B5EF4-FFF2-40B4-BE49-F238E27FC236}">
                  <a16:creationId xmlns:a16="http://schemas.microsoft.com/office/drawing/2014/main" id="{F489AB4B-FFDF-C75D-E6F4-61C1BBD90890}"/>
                </a:ext>
              </a:extLst>
            </p:cNvPr>
            <p:cNvSpPr/>
            <p:nvPr/>
          </p:nvSpPr>
          <p:spPr>
            <a:xfrm rot="10800000">
              <a:off x="8038496" y="4781550"/>
              <a:ext cx="2419350" cy="574732"/>
            </a:xfrm>
            <a:prstGeom prst="trapezoid">
              <a:avLst>
                <a:gd name="adj" fmla="val 71052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F60B80DC-CCC6-44F3-94DA-46D263FA7702}"/>
                    </a:ext>
                  </a:extLst>
                </p:cNvPr>
                <p:cNvSpPr txBox="1"/>
                <p:nvPr/>
              </p:nvSpPr>
              <p:spPr>
                <a:xfrm>
                  <a:off x="8609996" y="4884250"/>
                  <a:ext cx="12763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Decomp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F60B80DC-CCC6-44F3-94DA-46D263FA77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9996" y="4884250"/>
                  <a:ext cx="1276350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12ACE2F6-ED2B-D6A7-EF6A-6FBDAE161175}"/>
                    </a:ext>
                  </a:extLst>
                </p:cNvPr>
                <p:cNvSpPr txBox="1"/>
                <p:nvPr/>
              </p:nvSpPr>
              <p:spPr>
                <a:xfrm>
                  <a:off x="8609996" y="5821637"/>
                  <a:ext cx="12763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Comp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12ACE2F6-ED2B-D6A7-EF6A-6FBDAE1611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9996" y="5821637"/>
                  <a:ext cx="1276350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05A325C-4C6D-93F0-2B5C-C1D6E60D0EC0}"/>
                  </a:ext>
                </a:extLst>
              </p:cNvPr>
              <p:cNvSpPr/>
              <p:nvPr/>
            </p:nvSpPr>
            <p:spPr>
              <a:xfrm>
                <a:off x="8026061" y="6223866"/>
                <a:ext cx="2419350" cy="19367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05A325C-4C6D-93F0-2B5C-C1D6E60D0E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061" y="6223866"/>
                <a:ext cx="2419350" cy="1936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矩形 19">
            <a:extLst>
              <a:ext uri="{FF2B5EF4-FFF2-40B4-BE49-F238E27FC236}">
                <a16:creationId xmlns:a16="http://schemas.microsoft.com/office/drawing/2014/main" id="{760961F4-216D-EBDD-2D1F-000D1E180AC8}"/>
              </a:ext>
            </a:extLst>
          </p:cNvPr>
          <p:cNvSpPr/>
          <p:nvPr/>
        </p:nvSpPr>
        <p:spPr>
          <a:xfrm>
            <a:off x="8422284" y="5279501"/>
            <a:ext cx="1628775" cy="164231"/>
          </a:xfrm>
          <a:prstGeom prst="rect">
            <a:avLst/>
          </a:prstGeom>
          <a:gradFill>
            <a:gsLst>
              <a:gs pos="50000">
                <a:srgbClr val="00B050"/>
              </a:gs>
              <a:gs pos="33050">
                <a:srgbClr val="FFFF00"/>
              </a:gs>
              <a:gs pos="17000">
                <a:srgbClr val="FFC000"/>
              </a:gs>
              <a:gs pos="0">
                <a:srgbClr val="FF0000"/>
              </a:gs>
              <a:gs pos="67000">
                <a:srgbClr val="00B0F0"/>
              </a:gs>
              <a:gs pos="83000">
                <a:srgbClr val="0070C0"/>
              </a:gs>
              <a:gs pos="100000">
                <a:srgbClr val="7030A0"/>
              </a:gs>
            </a:gsLst>
            <a:lin ang="0" scaled="0"/>
          </a:gradFill>
          <a:ln>
            <a:solidFill>
              <a:schemeClr val="dk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F6B81B3B-EE22-15DF-FBD3-644A47601A97}"/>
                  </a:ext>
                </a:extLst>
              </p:cNvPr>
              <p:cNvSpPr/>
              <p:nvPr/>
            </p:nvSpPr>
            <p:spPr>
              <a:xfrm>
                <a:off x="8026061" y="4330881"/>
                <a:ext cx="2419350" cy="19367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??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F6B81B3B-EE22-15DF-FBD3-644A47601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061" y="4330881"/>
                <a:ext cx="2419350" cy="1936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3" name="表格 22">
            <a:extLst>
              <a:ext uri="{FF2B5EF4-FFF2-40B4-BE49-F238E27FC236}">
                <a16:creationId xmlns:a16="http://schemas.microsoft.com/office/drawing/2014/main" id="{20EA7BB1-F3D7-8C4C-1BA9-15DC5D4860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02468"/>
              </p:ext>
            </p:extLst>
          </p:nvPr>
        </p:nvGraphicFramePr>
        <p:xfrm>
          <a:off x="0" y="0"/>
          <a:ext cx="5902338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13">
                  <a:extLst>
                    <a:ext uri="{9D8B030D-6E8A-4147-A177-3AD203B41FA5}">
                      <a16:colId xmlns:a16="http://schemas.microsoft.com/office/drawing/2014/main" val="2724871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0502325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55237989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9535160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77962301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19891558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45087459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90379533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05628405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938533110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6504925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06441342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741954761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8953977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142694897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80688779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3898539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4614926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87907978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0099391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973374113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4289490344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19316316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2622235458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3518017022"/>
                    </a:ext>
                  </a:extLst>
                </a:gridCol>
                <a:gridCol w="227013">
                  <a:extLst>
                    <a:ext uri="{9D8B030D-6E8A-4147-A177-3AD203B41FA5}">
                      <a16:colId xmlns:a16="http://schemas.microsoft.com/office/drawing/2014/main" val="1158433886"/>
                    </a:ext>
                  </a:extLst>
                </a:gridCol>
              </a:tblGrid>
              <a:tr h="15211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625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649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/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34545</TotalTime>
  <Words>2225</Words>
  <Application>Microsoft Office PowerPoint</Application>
  <PresentationFormat>宽屏</PresentationFormat>
  <Paragraphs>385</Paragraphs>
  <Slides>29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7" baseType="lpstr">
      <vt:lpstr>等线</vt:lpstr>
      <vt:lpstr>等线 Light</vt:lpstr>
      <vt:lpstr>Arial</vt:lpstr>
      <vt:lpstr>Cambria Math</vt:lpstr>
      <vt:lpstr>Comic Sans MS</vt:lpstr>
      <vt:lpstr>Consolas</vt:lpstr>
      <vt:lpstr>Garamond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Total Search Problems in ZPP</vt:lpstr>
      <vt:lpstr>Joint work with…</vt:lpstr>
      <vt:lpstr>PowerPoint 演示文稿</vt:lpstr>
      <vt:lpstr>TFZPP: Definition</vt:lpstr>
      <vt:lpstr>Black-box TFZPP^dt</vt:lpstr>
      <vt:lpstr>Black-box vs white-box</vt:lpstr>
      <vt:lpstr>TFZPP gallery</vt:lpstr>
      <vt:lpstr>Finding a prime</vt:lpstr>
      <vt:lpstr>Refuting a circuit</vt:lpstr>
      <vt:lpstr>Walking along a binary tree</vt:lpstr>
      <vt:lpstr>Dense Linear Ordering</vt:lpstr>
      <vt:lpstr>PowerPoint 演示文稿</vt:lpstr>
      <vt:lpstr>Nephew</vt:lpstr>
      <vt:lpstr>PowerPoint 演示文稿</vt:lpstr>
      <vt:lpstr>PowerPoint 演示文稿</vt:lpstr>
      <vt:lpstr>PowerPoint 演示文稿</vt:lpstr>
      <vt:lpstr>Credit: BGG’01</vt:lpstr>
      <vt:lpstr>Nephew ∈TFZPP</vt:lpstr>
      <vt:lpstr>Nephew ∈TFZPP</vt:lpstr>
      <vt:lpstr>PowerPoint 演示文稿</vt:lpstr>
      <vt:lpstr>PowerPoint 演示文稿</vt:lpstr>
      <vt:lpstr>PowerPoint 演示文稿</vt:lpstr>
      <vt:lpstr>Wrap up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Hardness of KT Characterizes Parallel Cryptography</dc:title>
  <dc:creator>Hanlin Ren</dc:creator>
  <cp:lastModifiedBy>Hanlin Ren</cp:lastModifiedBy>
  <cp:revision>2624</cp:revision>
  <dcterms:created xsi:type="dcterms:W3CDTF">2019-12-25T22:18:45Z</dcterms:created>
  <dcterms:modified xsi:type="dcterms:W3CDTF">2026-02-25T16:36:41Z</dcterms:modified>
</cp:coreProperties>
</file>