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551" r:id="rId2"/>
    <p:sldId id="553" r:id="rId3"/>
    <p:sldId id="515" r:id="rId4"/>
    <p:sldId id="478" r:id="rId5"/>
    <p:sldId id="565" r:id="rId6"/>
    <p:sldId id="534" r:id="rId7"/>
    <p:sldId id="535" r:id="rId8"/>
    <p:sldId id="536" r:id="rId9"/>
    <p:sldId id="571" r:id="rId10"/>
    <p:sldId id="560" r:id="rId11"/>
    <p:sldId id="517" r:id="rId12"/>
    <p:sldId id="555" r:id="rId13"/>
    <p:sldId id="556" r:id="rId14"/>
    <p:sldId id="559" r:id="rId15"/>
    <p:sldId id="561" r:id="rId16"/>
    <p:sldId id="566" r:id="rId17"/>
    <p:sldId id="568" r:id="rId18"/>
    <p:sldId id="574" r:id="rId19"/>
    <p:sldId id="573" r:id="rId20"/>
    <p:sldId id="575" r:id="rId21"/>
    <p:sldId id="583" r:id="rId22"/>
    <p:sldId id="584" r:id="rId23"/>
    <p:sldId id="579" r:id="rId24"/>
    <p:sldId id="580" r:id="rId25"/>
    <p:sldId id="581" r:id="rId26"/>
    <p:sldId id="585" r:id="rId27"/>
    <p:sldId id="58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3300"/>
    <a:srgbClr val="F165D3"/>
    <a:srgbClr val="CA63F3"/>
    <a:srgbClr val="F359D2"/>
    <a:srgbClr val="CE7DF3"/>
    <a:srgbClr val="D379F7"/>
    <a:srgbClr val="DDCCFC"/>
    <a:srgbClr val="E580F0"/>
    <a:srgbClr val="E27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5" autoAdjust="0"/>
    <p:restoredTop sz="94961" autoAdjust="0"/>
  </p:normalViewPr>
  <p:slideViewPr>
    <p:cSldViewPr snapToGrid="0">
      <p:cViewPr varScale="1">
        <p:scale>
          <a:sx n="76" d="100"/>
          <a:sy n="76" d="100"/>
        </p:scale>
        <p:origin x="2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03:29:05.66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1 947 24575,'0'0'0,"9"0"0,10 0 0,4 0 0,4 0 0,6 0 0,8 0 0,6 0 0,4 0 0,-2 0 0,1 0 0,-4-5 0,-5-1 0,1 0 0,-3 2 0,2-5 0,4 1 0,-3 1 0,-2 2 0,-4 1 0,8-3 0,4-5 0,-2 0 0,3-4 0,1 3 0,-3-4 0,-5 3 0,1-2 0,3-2 0,1 2 0,4-2 0,-4 3 0,2-1 0,-5 2 0,-4-1 0,1 2 0,3 3 0,3-2 0,3 2 0,-3-3 0,2 1 0,1-2 0,-4-3 0,7-4 0,6-3 0,3-2 0,1 4 0,-1-1 0,-1 1 0,-8 3 0,-1 0 0,-1-1 0,-5 3 0,1-1 0,-5 3 0,-4 4 0,2-2 0,3-2 0,-2-4 0,-3-3 0,4 2 0,-4 0 0,-1 3 0,-9-1 0,-3 4 0,-1-2 0,0 3 0,1 4 0,0-3 0,1 2 0,1-3 0,0 2 0,1 2 0,0 3 0,-5-3 0,-1 1 0,1 1 0,0 3 0,-4-5 0,1 2 0,1 0 0,2 3 0,1 1 0,-3 6 0,0 2 0,6 1 0,-3 4 0,0-1 0,7 5 0,6 3 0,7-1 0,4 2 0,16 3 0,14 2 0,7 2 0,10 7 0,6 1 0,-5-5 0,-3-1 0,-4-1 0,-8 0 0,-7-5 0,-8-1 0,-4-4 0,-10 1 0,-2-4 0,-1-4 0,-5 3 0,-4-3 0,1 4 0,-3-2 0,-3-2 0,-2 3 0,-2-2 0,-2-2 0,-1-3 0,0-1 0,-1-2 0,1 4 0,-1-1 0,1 1 0,-6 4 0,0-2 0,0 0 0,-4 3 0,0-2 0,3-1 0,1-2 0,2 3 0,1-2 0,8 0 0,0 4 0,1-2 0,-1-2 0,4 4 0,11-1 0,4 3 0,9-2 0,-2 4 0,4 3 0,1 3 0,-8-3 0,-6-3 0,-3-5 0,-5 2 0,-4-2 0,-5 2 0,-2-1 0,-3 3 0,0-2 0,-1-3 0,0-2 0,0-3 0,1 4 0,-1-2 0,1 0 0,0 4 0,-1-2 0,1 5 0,0-2 0,0-1 0,0-4 0,0 4 0,0-1 0,0-2 0,0 3 0,0-1 0,0-1 0,0-3 0,0-1 0,0-2 0,-1-2 0,1 0 0,-5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389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362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74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013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021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516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179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511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Around 22 min over here?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756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533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300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58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262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181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197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5019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575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450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4732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844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91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742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521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075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603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892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80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1.xml"/><Relationship Id="rId7" Type="http://schemas.openxmlformats.org/officeDocument/2006/relationships/image" Target="../media/image11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6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130.png"/><Relationship Id="rId3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12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7.png"/><Relationship Id="rId15" Type="http://schemas.openxmlformats.org/officeDocument/2006/relationships/image" Target="../media/image126.png"/><Relationship Id="rId1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7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7.png"/><Relationship Id="rId15" Type="http://schemas.openxmlformats.org/officeDocument/2006/relationships/image" Target="../media/image38.png"/><Relationship Id="rId19" Type="http://schemas.openxmlformats.org/officeDocument/2006/relationships/image" Target="../media/image28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3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7.png"/><Relationship Id="rId15" Type="http://schemas.openxmlformats.org/officeDocument/2006/relationships/image" Target="../media/image30.jpe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56.png"/><Relationship Id="rId3" Type="http://schemas.openxmlformats.org/officeDocument/2006/relationships/image" Target="../media/image55.png"/><Relationship Id="rId7" Type="http://schemas.openxmlformats.org/officeDocument/2006/relationships/image" Target="../media/image63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154.png"/><Relationship Id="rId5" Type="http://schemas.openxmlformats.org/officeDocument/2006/relationships/image" Target="../media/image58.png"/><Relationship Id="rId15" Type="http://schemas.openxmlformats.org/officeDocument/2006/relationships/image" Target="../media/image158.png"/><Relationship Id="rId10" Type="http://schemas.openxmlformats.org/officeDocument/2006/relationships/image" Target="../media/image153.png"/><Relationship Id="rId4" Type="http://schemas.openxmlformats.org/officeDocument/2006/relationships/image" Target="../media/image5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65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3.png"/><Relationship Id="rId5" Type="http://schemas.openxmlformats.org/officeDocument/2006/relationships/image" Target="../media/image44.png"/><Relationship Id="rId10" Type="http://schemas.openxmlformats.org/officeDocument/2006/relationships/image" Target="../media/image69.png"/><Relationship Id="rId4" Type="http://schemas.openxmlformats.org/officeDocument/2006/relationships/image" Target="../media/image159.png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26" Type="http://schemas.openxmlformats.org/officeDocument/2006/relationships/image" Target="../media/image540.png"/><Relationship Id="rId3" Type="http://schemas.openxmlformats.org/officeDocument/2006/relationships/image" Target="../media/image74.png"/><Relationship Id="rId21" Type="http://schemas.openxmlformats.org/officeDocument/2006/relationships/image" Target="../media/image491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5" Type="http://schemas.openxmlformats.org/officeDocument/2006/relationships/image" Target="../media/image53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7.png"/><Relationship Id="rId20" Type="http://schemas.openxmlformats.org/officeDocument/2006/relationships/image" Target="../media/image480.png"/><Relationship Id="rId29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24" Type="http://schemas.openxmlformats.org/officeDocument/2006/relationships/image" Target="../media/image520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23" Type="http://schemas.openxmlformats.org/officeDocument/2006/relationships/image" Target="../media/image89.png"/><Relationship Id="rId28" Type="http://schemas.openxmlformats.org/officeDocument/2006/relationships/image" Target="../media/image560.png"/><Relationship Id="rId10" Type="http://schemas.openxmlformats.org/officeDocument/2006/relationships/image" Target="../media/image81.png"/><Relationship Id="rId19" Type="http://schemas.openxmlformats.org/officeDocument/2006/relationships/image" Target="../media/image8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500.png"/><Relationship Id="rId27" Type="http://schemas.openxmlformats.org/officeDocument/2006/relationships/image" Target="../media/image55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09.png"/><Relationship Id="rId39" Type="http://schemas.openxmlformats.org/officeDocument/2006/relationships/image" Target="../media/image122.png"/><Relationship Id="rId21" Type="http://schemas.openxmlformats.org/officeDocument/2006/relationships/image" Target="../media/image102.png"/><Relationship Id="rId34" Type="http://schemas.openxmlformats.org/officeDocument/2006/relationships/image" Target="../media/image117.png"/><Relationship Id="rId42" Type="http://schemas.openxmlformats.org/officeDocument/2006/relationships/image" Target="../media/image125.png"/><Relationship Id="rId47" Type="http://schemas.openxmlformats.org/officeDocument/2006/relationships/image" Target="../media/image136.png"/><Relationship Id="rId50" Type="http://schemas.openxmlformats.org/officeDocument/2006/relationships/image" Target="../media/image139.png"/><Relationship Id="rId55" Type="http://schemas.openxmlformats.org/officeDocument/2006/relationships/image" Target="../media/image144.png"/><Relationship Id="rId7" Type="http://schemas.openxmlformats.org/officeDocument/2006/relationships/image" Target="../media/image70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7.png"/><Relationship Id="rId29" Type="http://schemas.openxmlformats.org/officeDocument/2006/relationships/image" Target="../media/image112.png"/><Relationship Id="rId11" Type="http://schemas.openxmlformats.org/officeDocument/2006/relationships/image" Target="../media/image92.png"/><Relationship Id="rId24" Type="http://schemas.openxmlformats.org/officeDocument/2006/relationships/image" Target="../media/image106.png"/><Relationship Id="rId32" Type="http://schemas.openxmlformats.org/officeDocument/2006/relationships/image" Target="../media/image115.png"/><Relationship Id="rId37" Type="http://schemas.openxmlformats.org/officeDocument/2006/relationships/image" Target="../media/image120.png"/><Relationship Id="rId40" Type="http://schemas.openxmlformats.org/officeDocument/2006/relationships/image" Target="../media/image123.png"/><Relationship Id="rId45" Type="http://schemas.openxmlformats.org/officeDocument/2006/relationships/image" Target="../media/image134.png"/><Relationship Id="rId53" Type="http://schemas.openxmlformats.org/officeDocument/2006/relationships/image" Target="../media/image142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31" Type="http://schemas.openxmlformats.org/officeDocument/2006/relationships/image" Target="../media/image114.png"/><Relationship Id="rId44" Type="http://schemas.openxmlformats.org/officeDocument/2006/relationships/image" Target="../media/image133.png"/><Relationship Id="rId52" Type="http://schemas.openxmlformats.org/officeDocument/2006/relationships/image" Target="../media/image141.png"/><Relationship Id="rId4" Type="http://schemas.openxmlformats.org/officeDocument/2006/relationships/image" Target="../media/image670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Relationship Id="rId35" Type="http://schemas.openxmlformats.org/officeDocument/2006/relationships/image" Target="../media/image118.png"/><Relationship Id="rId43" Type="http://schemas.openxmlformats.org/officeDocument/2006/relationships/image" Target="../media/image132.png"/><Relationship Id="rId48" Type="http://schemas.openxmlformats.org/officeDocument/2006/relationships/image" Target="../media/image137.png"/><Relationship Id="rId8" Type="http://schemas.openxmlformats.org/officeDocument/2006/relationships/image" Target="../media/image711.png"/><Relationship Id="rId51" Type="http://schemas.openxmlformats.org/officeDocument/2006/relationships/image" Target="../media/image140.png"/><Relationship Id="rId3" Type="http://schemas.openxmlformats.org/officeDocument/2006/relationships/image" Target="../media/image660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07.png"/><Relationship Id="rId33" Type="http://schemas.openxmlformats.org/officeDocument/2006/relationships/image" Target="../media/image116.png"/><Relationship Id="rId38" Type="http://schemas.openxmlformats.org/officeDocument/2006/relationships/image" Target="../media/image121.png"/><Relationship Id="rId46" Type="http://schemas.openxmlformats.org/officeDocument/2006/relationships/image" Target="../media/image135.png"/><Relationship Id="rId20" Type="http://schemas.openxmlformats.org/officeDocument/2006/relationships/image" Target="../media/image101.png"/><Relationship Id="rId41" Type="http://schemas.openxmlformats.org/officeDocument/2006/relationships/image" Target="../media/image124.png"/><Relationship Id="rId54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28" Type="http://schemas.openxmlformats.org/officeDocument/2006/relationships/image" Target="../media/image111.png"/><Relationship Id="rId36" Type="http://schemas.openxmlformats.org/officeDocument/2006/relationships/image" Target="../media/image119.png"/><Relationship Id="rId49" Type="http://schemas.openxmlformats.org/officeDocument/2006/relationships/image" Target="../media/image1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220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10" Type="http://schemas.openxmlformats.org/officeDocument/2006/relationships/image" Target="../media/image145.png"/><Relationship Id="rId4" Type="http://schemas.openxmlformats.org/officeDocument/2006/relationships/image" Target="../media/image131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13" Type="http://schemas.openxmlformats.org/officeDocument/2006/relationships/image" Target="../media/image371.png"/><Relationship Id="rId18" Type="http://schemas.openxmlformats.org/officeDocument/2006/relationships/image" Target="../media/image3.jpeg"/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12" Type="http://schemas.openxmlformats.org/officeDocument/2006/relationships/image" Target="../media/image361.png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351.png"/><Relationship Id="rId15" Type="http://schemas.openxmlformats.org/officeDocument/2006/relationships/image" Target="../media/image391.png"/><Relationship Id="rId10" Type="http://schemas.openxmlformats.org/officeDocument/2006/relationships/image" Target="../media/image341.png"/><Relationship Id="rId19" Type="http://schemas.openxmlformats.org/officeDocument/2006/relationships/image" Target="../media/image1311.png"/><Relationship Id="rId9" Type="http://schemas.openxmlformats.org/officeDocument/2006/relationships/image" Target="../media/image331.png"/><Relationship Id="rId14" Type="http://schemas.openxmlformats.org/officeDocument/2006/relationships/image" Target="../media/image382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.png"/><Relationship Id="rId18" Type="http://schemas.openxmlformats.org/officeDocument/2006/relationships/image" Target="../media/image135.png"/><Relationship Id="rId26" Type="http://schemas.openxmlformats.org/officeDocument/2006/relationships/image" Target="../media/image900.png"/><Relationship Id="rId21" Type="http://schemas.openxmlformats.org/officeDocument/2006/relationships/image" Target="../media/image141.png"/><Relationship Id="rId34" Type="http://schemas.openxmlformats.org/officeDocument/2006/relationships/image" Target="../media/image980.png"/><Relationship Id="rId42" Type="http://schemas.openxmlformats.org/officeDocument/2006/relationships/image" Target="../media/image1090.png"/><Relationship Id="rId47" Type="http://schemas.openxmlformats.org/officeDocument/2006/relationships/image" Target="../media/image1140.png"/><Relationship Id="rId50" Type="http://schemas.openxmlformats.org/officeDocument/2006/relationships/image" Target="../media/image190.pn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25.png"/><Relationship Id="rId29" Type="http://schemas.openxmlformats.org/officeDocument/2006/relationships/image" Target="../media/image9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12.png"/><Relationship Id="rId32" Type="http://schemas.openxmlformats.org/officeDocument/2006/relationships/image" Target="../media/image960.png"/><Relationship Id="rId40" Type="http://schemas.openxmlformats.org/officeDocument/2006/relationships/image" Target="../media/image1060.png"/><Relationship Id="rId45" Type="http://schemas.openxmlformats.org/officeDocument/2006/relationships/image" Target="../media/image1120.png"/><Relationship Id="rId5" Type="http://schemas.openxmlformats.org/officeDocument/2006/relationships/image" Target="../media/image155.png"/><Relationship Id="rId15" Type="http://schemas.openxmlformats.org/officeDocument/2006/relationships/image" Target="../media/image116.png"/><Relationship Id="rId28" Type="http://schemas.openxmlformats.org/officeDocument/2006/relationships/image" Target="../media/image920.png"/><Relationship Id="rId36" Type="http://schemas.openxmlformats.org/officeDocument/2006/relationships/image" Target="../media/image189.png"/><Relationship Id="rId49" Type="http://schemas.openxmlformats.org/officeDocument/2006/relationships/image" Target="../media/image1160.png"/><Relationship Id="rId10" Type="http://schemas.openxmlformats.org/officeDocument/2006/relationships/image" Target="../media/image111.png"/><Relationship Id="rId19" Type="http://schemas.openxmlformats.org/officeDocument/2006/relationships/image" Target="../media/image137.png"/><Relationship Id="rId31" Type="http://schemas.openxmlformats.org/officeDocument/2006/relationships/image" Target="../media/image950.png"/><Relationship Id="rId44" Type="http://schemas.openxmlformats.org/officeDocument/2006/relationships/image" Target="../media/image1112.png"/><Relationship Id="rId52" Type="http://schemas.openxmlformats.org/officeDocument/2006/relationships/image" Target="../media/image192.png"/><Relationship Id="rId4" Type="http://schemas.openxmlformats.org/officeDocument/2006/relationships/image" Target="../media/image107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Relationship Id="rId22" Type="http://schemas.openxmlformats.org/officeDocument/2006/relationships/image" Target="../media/image142.png"/><Relationship Id="rId27" Type="http://schemas.openxmlformats.org/officeDocument/2006/relationships/image" Target="../media/image910.png"/><Relationship Id="rId30" Type="http://schemas.openxmlformats.org/officeDocument/2006/relationships/image" Target="../media/image940.png"/><Relationship Id="rId35" Type="http://schemas.openxmlformats.org/officeDocument/2006/relationships/image" Target="../media/image990.png"/><Relationship Id="rId43" Type="http://schemas.openxmlformats.org/officeDocument/2006/relationships/image" Target="../media/image1100.png"/><Relationship Id="rId48" Type="http://schemas.openxmlformats.org/officeDocument/2006/relationships/image" Target="../media/image1150.png"/><Relationship Id="rId8" Type="http://schemas.openxmlformats.org/officeDocument/2006/relationships/image" Target="../media/image109.png"/><Relationship Id="rId51" Type="http://schemas.openxmlformats.org/officeDocument/2006/relationships/image" Target="../media/image191.png"/><Relationship Id="rId3" Type="http://schemas.openxmlformats.org/officeDocument/2006/relationships/image" Target="../media/image151.png"/><Relationship Id="rId12" Type="http://schemas.openxmlformats.org/officeDocument/2006/relationships/image" Target="../media/image113.png"/><Relationship Id="rId17" Type="http://schemas.openxmlformats.org/officeDocument/2006/relationships/image" Target="../media/image133.png"/><Relationship Id="rId25" Type="http://schemas.openxmlformats.org/officeDocument/2006/relationships/image" Target="../media/image880.png"/><Relationship Id="rId33" Type="http://schemas.openxmlformats.org/officeDocument/2006/relationships/image" Target="../media/image970.png"/><Relationship Id="rId46" Type="http://schemas.openxmlformats.org/officeDocument/2006/relationships/image" Target="../media/image1130.png"/><Relationship Id="rId20" Type="http://schemas.openxmlformats.org/officeDocument/2006/relationships/image" Target="../media/image139.png"/><Relationship Id="rId41" Type="http://schemas.openxmlformats.org/officeDocument/2006/relationships/image" Target="../media/image107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6.png"/><Relationship Id="rId18" Type="http://schemas.openxmlformats.org/officeDocument/2006/relationships/image" Target="../media/image202.png"/><Relationship Id="rId26" Type="http://schemas.openxmlformats.org/officeDocument/2006/relationships/image" Target="../media/image210.png"/><Relationship Id="rId3" Type="http://schemas.openxmlformats.org/officeDocument/2006/relationships/image" Target="../media/image193.png"/><Relationship Id="rId21" Type="http://schemas.openxmlformats.org/officeDocument/2006/relationships/image" Target="../media/image205.png"/><Relationship Id="rId34" Type="http://schemas.openxmlformats.org/officeDocument/2006/relationships/image" Target="../media/image163.png"/><Relationship Id="rId12" Type="http://schemas.openxmlformats.org/officeDocument/2006/relationships/image" Target="../media/image195.png"/><Relationship Id="rId17" Type="http://schemas.openxmlformats.org/officeDocument/2006/relationships/image" Target="../media/image201.png"/><Relationship Id="rId25" Type="http://schemas.openxmlformats.org/officeDocument/2006/relationships/image" Target="../media/image209.png"/><Relationship Id="rId33" Type="http://schemas.openxmlformats.org/officeDocument/2006/relationships/image" Target="../media/image217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99.png"/><Relationship Id="rId20" Type="http://schemas.openxmlformats.org/officeDocument/2006/relationships/image" Target="../media/image204.png"/><Relationship Id="rId29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08.png"/><Relationship Id="rId32" Type="http://schemas.openxmlformats.org/officeDocument/2006/relationships/image" Target="../media/image216.png"/><Relationship Id="rId37" Type="http://schemas.openxmlformats.org/officeDocument/2006/relationships/image" Target="../media/image166.png"/><Relationship Id="rId15" Type="http://schemas.openxmlformats.org/officeDocument/2006/relationships/image" Target="../media/image198.png"/><Relationship Id="rId23" Type="http://schemas.openxmlformats.org/officeDocument/2006/relationships/image" Target="../media/image207.png"/><Relationship Id="rId28" Type="http://schemas.openxmlformats.org/officeDocument/2006/relationships/image" Target="../media/image212.png"/><Relationship Id="rId36" Type="http://schemas.openxmlformats.org/officeDocument/2006/relationships/image" Target="../media/image165.png"/><Relationship Id="rId19" Type="http://schemas.openxmlformats.org/officeDocument/2006/relationships/image" Target="../media/image203.png"/><Relationship Id="rId31" Type="http://schemas.openxmlformats.org/officeDocument/2006/relationships/image" Target="../media/image215.png"/><Relationship Id="rId4" Type="http://schemas.openxmlformats.org/officeDocument/2006/relationships/image" Target="../media/image162.png"/><Relationship Id="rId14" Type="http://schemas.openxmlformats.org/officeDocument/2006/relationships/image" Target="../media/image197.png"/><Relationship Id="rId22" Type="http://schemas.openxmlformats.org/officeDocument/2006/relationships/image" Target="../media/image206.png"/><Relationship Id="rId27" Type="http://schemas.openxmlformats.org/officeDocument/2006/relationships/image" Target="../media/image211.png"/><Relationship Id="rId30" Type="http://schemas.openxmlformats.org/officeDocument/2006/relationships/image" Target="../media/image214.png"/><Relationship Id="rId35" Type="http://schemas.openxmlformats.org/officeDocument/2006/relationships/image" Target="../media/image1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220.png"/><Relationship Id="rId7" Type="http://schemas.openxmlformats.org/officeDocument/2006/relationships/image" Target="../media/image1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0.png"/><Relationship Id="rId9" Type="http://schemas.openxmlformats.org/officeDocument/2006/relationships/image" Target="../media/image1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1110.png"/></Relationships>
</file>

<file path=ppt/slides/_rels/slide24.xml.rels><?xml version="1.0" encoding="UTF-8" standalone="yes"?>
<Relationships xmlns="http://schemas.openxmlformats.org/package/2006/relationships"><Relationship Id="rId39" Type="http://schemas.openxmlformats.org/officeDocument/2006/relationships/image" Target="../media/image238.png"/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4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5.png"/><Relationship Id="rId4" Type="http://schemas.openxmlformats.org/officeDocument/2006/relationships/image" Target="../media/image2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49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811.png"/><Relationship Id="rId4" Type="http://schemas.openxmlformats.org/officeDocument/2006/relationships/image" Target="../media/image4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46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9.jpeg"/><Relationship Id="rId10" Type="http://schemas.openxmlformats.org/officeDocument/2006/relationships/image" Target="../media/image490.png"/><Relationship Id="rId4" Type="http://schemas.openxmlformats.org/officeDocument/2006/relationships/image" Target="../media/image15.pn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5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52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gif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56.png"/><Relationship Id="rId10" Type="http://schemas.openxmlformats.org/officeDocument/2006/relationships/image" Target="../media/image12.png"/><Relationship Id="rId4" Type="http://schemas.openxmlformats.org/officeDocument/2006/relationships/image" Target="../media/image54.png"/><Relationship Id="rId9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8" Type="http://schemas.openxmlformats.org/officeDocument/2006/relationships/image" Target="../media/image12.png"/><Relationship Id="rId3" Type="http://schemas.openxmlformats.org/officeDocument/2006/relationships/image" Target="../media/image26.png"/><Relationship Id="rId7" Type="http://schemas.openxmlformats.org/officeDocument/2006/relationships/image" Target="../media/image62.png"/><Relationship Id="rId17" Type="http://schemas.openxmlformats.org/officeDocument/2006/relationships/image" Target="../media/image12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200.png"/><Relationship Id="rId5" Type="http://schemas.openxmlformats.org/officeDocument/2006/relationships/image" Target="../media/image60.png"/><Relationship Id="rId15" Type="http://schemas.openxmlformats.org/officeDocument/2006/relationships/image" Target="../media/image126.png"/><Relationship Id="rId19" Type="http://schemas.openxmlformats.org/officeDocument/2006/relationships/image" Target="../media/image25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488006"/>
            <a:ext cx="10314523" cy="23391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Iterative Win-Win Method, and Explicit Constructions (without) Using It</a:t>
            </a:r>
            <a:endParaRPr lang="zh-CN" altLang="en-US" sz="5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7F65CBA-7D19-0178-F86F-AE3398D99C5A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0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B7DBA36-A2D2-DDB6-BA4B-7386624AC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385" y="5233307"/>
            <a:ext cx="3019425" cy="828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副标题 2">
            <a:extLst>
              <a:ext uri="{FF2B5EF4-FFF2-40B4-BE49-F238E27FC236}">
                <a16:creationId xmlns:a16="http://schemas.microsoft.com/office/drawing/2014/main" id="{46D6989B-B910-8B54-38BB-E4C9BFE79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9997" y="4082781"/>
            <a:ext cx="4572001" cy="863289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November 14, 2023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0154D0D-F047-81C4-B3FD-C315A7382233}"/>
              </a:ext>
            </a:extLst>
          </p:cNvPr>
          <p:cNvSpPr txBox="1"/>
          <p:nvPr/>
        </p:nvSpPr>
        <p:spPr>
          <a:xfrm>
            <a:off x="5097116" y="3150373"/>
            <a:ext cx="199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Oxford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C4B559F-705B-EBAF-7B2A-8E0DB53F25E3}"/>
              </a:ext>
            </a:extLst>
          </p:cNvPr>
          <p:cNvSpPr txBox="1"/>
          <p:nvPr/>
        </p:nvSpPr>
        <p:spPr>
          <a:xfrm>
            <a:off x="6250129" y="5047481"/>
            <a:ext cx="4263738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Based on joint work with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Lijie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Chen, Shuichi Hirahara,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Zhenjian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Lu, Igor Oliveira, and Rahul Santhanam, as well as later improvements by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Zeyong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Li.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Beginning of Our Journey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E486A7-0128-480E-AA1A-E58223EF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72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How hard is it to prove the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ual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eak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igeon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ole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rinciple?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Henceforth “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dwPHP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418CE91-E789-04DE-A627-FD7993209435}"/>
              </a:ext>
            </a:extLst>
          </p:cNvPr>
          <p:cNvSpPr txBox="1"/>
          <p:nvPr/>
        </p:nvSpPr>
        <p:spPr>
          <a:xfrm>
            <a:off x="8974389" y="2538894"/>
            <a:ext cx="273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“bounded arithmetic”?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4" name="墨迹 23">
                <a:extLst>
                  <a:ext uri="{FF2B5EF4-FFF2-40B4-BE49-F238E27FC236}">
                    <a16:creationId xmlns:a16="http://schemas.microsoft.com/office/drawing/2014/main" id="{B1313CCA-8E68-C5C7-2175-4DCE22332E30}"/>
                  </a:ext>
                </a:extLst>
              </p14:cNvPr>
              <p14:cNvContentPartPr/>
              <p14:nvPr/>
            </p14:nvContentPartPr>
            <p14:xfrm>
              <a:off x="9113265" y="2180805"/>
              <a:ext cx="2460960" cy="372240"/>
            </p14:xfrm>
          </p:contentPart>
        </mc:Choice>
        <mc:Fallback xmlns="">
          <p:pic>
            <p:nvPicPr>
              <p:cNvPr id="24" name="墨迹 23">
                <a:extLst>
                  <a:ext uri="{FF2B5EF4-FFF2-40B4-BE49-F238E27FC236}">
                    <a16:creationId xmlns:a16="http://schemas.microsoft.com/office/drawing/2014/main" id="{B1313CCA-8E68-C5C7-2175-4DCE22332E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95625" y="2163165"/>
                <a:ext cx="2496600" cy="40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2E3D2E80-486D-72BA-E48A-B09F84D7B412}"/>
              </a:ext>
            </a:extLst>
          </p:cNvPr>
          <p:cNvGrpSpPr/>
          <p:nvPr/>
        </p:nvGrpSpPr>
        <p:grpSpPr>
          <a:xfrm>
            <a:off x="9850501" y="4151498"/>
            <a:ext cx="1543357" cy="2119304"/>
            <a:chOff x="9743844" y="4148173"/>
            <a:chExt cx="1543357" cy="2119304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F70DC775-9FA7-DE74-60ED-8E10AD749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3207" y="4148173"/>
              <a:ext cx="1324632" cy="17499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6AA7F37-73FE-26A4-55E8-308EE6909029}"/>
                </a:ext>
              </a:extLst>
            </p:cNvPr>
            <p:cNvSpPr txBox="1"/>
            <p:nvPr/>
          </p:nvSpPr>
          <p:spPr>
            <a:xfrm>
              <a:off x="9743844" y="5898145"/>
              <a:ext cx="1543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Emil </a:t>
              </a:r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Jeřábek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19A7EC8-CA23-DF7E-ACF1-A0D94A9C1D1F}"/>
              </a:ext>
            </a:extLst>
          </p:cNvPr>
          <p:cNvSpPr txBox="1"/>
          <p:nvPr/>
        </p:nvSpPr>
        <p:spPr>
          <a:xfrm>
            <a:off x="0" y="6550223"/>
            <a:ext cx="5514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Emil </a:t>
            </a:r>
            <a:r>
              <a:rPr lang="en-US" altLang="zh-CN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Jeřábek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https://users.math.cas.cz/~jerabek/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62FF16-F889-80E2-BAE1-1E6B2D363026}"/>
                  </a:ext>
                </a:extLst>
              </p:cNvPr>
              <p:cNvSpPr txBox="1"/>
              <p:nvPr/>
            </p:nvSpPr>
            <p:spPr>
              <a:xfrm>
                <a:off x="907504" y="4991302"/>
                <a:ext cx="8669063" cy="8352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zh-CN" sz="2400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Jeřábek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):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constant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over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b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dwPHP is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equivalent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 existence of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u="sng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u="sng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u="sng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r>
                          <a:rPr lang="en-US" altLang="zh-CN" sz="2400" b="0" i="1" u="sng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-hard truth table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62FF16-F889-80E2-BAE1-1E6B2D363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04" y="4991302"/>
                <a:ext cx="8669063" cy="83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487141D5-A4B8-B0DC-3D2E-8E2C78EF06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3717" y="2815901"/>
            <a:ext cx="6261867" cy="16512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730B4EB-74F6-667B-66F4-F6651412D2B6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9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2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8B9AA07-3E9A-9116-90B4-3D4D1D4F7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97" y="3899829"/>
            <a:ext cx="2975534" cy="2078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What does this mean?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C55B20A-7700-F6F5-D161-850050E82E36}"/>
                  </a:ext>
                </a:extLst>
              </p:cNvPr>
              <p:cNvSpPr txBox="1"/>
              <p:nvPr/>
            </p:nvSpPr>
            <p:spPr>
              <a:xfrm>
                <a:off x="727566" y="6077380"/>
                <a:ext cx="3428195" cy="46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some weak theory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C55B20A-7700-F6F5-D161-850050E82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66" y="6077380"/>
                <a:ext cx="3428195" cy="465897"/>
              </a:xfrm>
              <a:prstGeom prst="rect">
                <a:avLst/>
              </a:prstGeom>
              <a:blipFill>
                <a:blip r:embed="rId11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506755A-B641-58E4-D807-90492328923B}"/>
                  </a:ext>
                </a:extLst>
              </p:cNvPr>
              <p:cNvSpPr txBox="1"/>
              <p:nvPr/>
            </p:nvSpPr>
            <p:spPr>
              <a:xfrm>
                <a:off x="3929431" y="3312986"/>
                <a:ext cx="50987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 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506755A-B641-58E4-D807-904923289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431" y="3312986"/>
                <a:ext cx="5098771" cy="461665"/>
              </a:xfrm>
              <a:prstGeom prst="rect">
                <a:avLst/>
              </a:prstGeom>
              <a:blipFill>
                <a:blip r:embed="rId1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7998B941-D9D0-A8D7-C7C2-552B3FA49C0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83718" y="3356113"/>
            <a:ext cx="1771392" cy="2954215"/>
          </a:xfrm>
          <a:prstGeom prst="rect">
            <a:avLst/>
          </a:prstGeom>
        </p:spPr>
      </p:pic>
      <p:sp>
        <p:nvSpPr>
          <p:cNvPr id="19" name="对话气泡: 圆角矩形 18">
            <a:extLst>
              <a:ext uri="{FF2B5EF4-FFF2-40B4-BE49-F238E27FC236}">
                <a16:creationId xmlns:a16="http://schemas.microsoft.com/office/drawing/2014/main" id="{0AC0A5A9-C33F-2DE1-5CD4-62016F5DE640}"/>
              </a:ext>
            </a:extLst>
          </p:cNvPr>
          <p:cNvSpPr/>
          <p:nvPr/>
        </p:nvSpPr>
        <p:spPr>
          <a:xfrm>
            <a:off x="1693061" y="2409460"/>
            <a:ext cx="3428195" cy="660309"/>
          </a:xfrm>
          <a:prstGeom prst="wedgeRoundRectCallout">
            <a:avLst>
              <a:gd name="adj1" fmla="val -41584"/>
              <a:gd name="adj2" fmla="val 127034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Seems that I live in a world where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dwPHP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is false!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FA034CE-5DD5-4A88-A8FE-58239ED3AF03}"/>
              </a:ext>
            </a:extLst>
          </p:cNvPr>
          <p:cNvSpPr txBox="1"/>
          <p:nvPr/>
        </p:nvSpPr>
        <p:spPr>
          <a:xfrm>
            <a:off x="8446374" y="6077380"/>
            <a:ext cx="3428195" cy="465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PHP Compression</a:t>
            </a:r>
            <a:r>
              <a:rPr lang="en-US" altLang="zh-CN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zh-CN" alt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对话气泡: 圆角矩形 20">
                <a:extLst>
                  <a:ext uri="{FF2B5EF4-FFF2-40B4-BE49-F238E27FC236}">
                    <a16:creationId xmlns:a16="http://schemas.microsoft.com/office/drawing/2014/main" id="{F67C4BE3-1D49-E156-3D3D-D0FF66EF75C5}"/>
                  </a:ext>
                </a:extLst>
              </p:cNvPr>
              <p:cNvSpPr/>
              <p:nvPr/>
            </p:nvSpPr>
            <p:spPr>
              <a:xfrm>
                <a:off x="5758284" y="2080009"/>
                <a:ext cx="4360406" cy="1069496"/>
              </a:xfrm>
              <a:prstGeom prst="wedgeRoundRectCallout">
                <a:avLst>
                  <a:gd name="adj1" fmla="val 36350"/>
                  <a:gd name="adj2" fmla="val 82902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Our PHP Compression</a:t>
                </a:r>
                <a:r>
                  <a:rPr lang="en-US" altLang="zh-CN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®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scheme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losslessly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compress 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any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string into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bits!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对话气泡: 圆角矩形 20">
                <a:extLst>
                  <a:ext uri="{FF2B5EF4-FFF2-40B4-BE49-F238E27FC236}">
                    <a16:creationId xmlns:a16="http://schemas.microsoft.com/office/drawing/2014/main" id="{F67C4BE3-1D49-E156-3D3D-D0FF66EF7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284" y="2080009"/>
                <a:ext cx="4360406" cy="1069496"/>
              </a:xfrm>
              <a:prstGeom prst="wedgeRoundRectCallout">
                <a:avLst>
                  <a:gd name="adj1" fmla="val 36350"/>
                  <a:gd name="adj2" fmla="val 82902"/>
                  <a:gd name="adj3" fmla="val 16667"/>
                </a:avLst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BA8009D9-C008-B523-6BC7-130B48ED08E8}"/>
              </a:ext>
            </a:extLst>
          </p:cNvPr>
          <p:cNvGrpSpPr/>
          <p:nvPr/>
        </p:nvGrpSpPr>
        <p:grpSpPr>
          <a:xfrm>
            <a:off x="7123291" y="3749553"/>
            <a:ext cx="2099420" cy="1895491"/>
            <a:chOff x="5397742" y="3895545"/>
            <a:chExt cx="2099420" cy="18954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流程图: 手动操作 33">
                  <a:extLst>
                    <a:ext uri="{FF2B5EF4-FFF2-40B4-BE49-F238E27FC236}">
                      <a16:creationId xmlns:a16="http://schemas.microsoft.com/office/drawing/2014/main" id="{E0BFB192-DA33-3DC2-263D-8C64CA450196}"/>
                    </a:ext>
                  </a:extLst>
                </p:cNvPr>
                <p:cNvSpPr/>
                <p:nvPr/>
              </p:nvSpPr>
              <p:spPr>
                <a:xfrm>
                  <a:off x="5397743" y="4303075"/>
                  <a:ext cx="1708220" cy="1082232"/>
                </a:xfrm>
                <a:prstGeom prst="flowChartManualOperation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34" name="流程图: 手动操作 33">
                  <a:extLst>
                    <a:ext uri="{FF2B5EF4-FFF2-40B4-BE49-F238E27FC236}">
                      <a16:creationId xmlns:a16="http://schemas.microsoft.com/office/drawing/2014/main" id="{E0BFB192-DA33-3DC2-263D-8C64CA4501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743" y="4303075"/>
                  <a:ext cx="1708220" cy="1082232"/>
                </a:xfrm>
                <a:prstGeom prst="flowChartManualOperation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296DBE37-67A6-8657-A642-A8A97696A954}"/>
                </a:ext>
              </a:extLst>
            </p:cNvPr>
            <p:cNvSpPr/>
            <p:nvPr/>
          </p:nvSpPr>
          <p:spPr>
            <a:xfrm>
              <a:off x="5759484" y="5505887"/>
              <a:ext cx="1034980" cy="2009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44FA93D4-2DE6-EB26-9069-FD7DBCFA69E6}"/>
                </a:ext>
              </a:extLst>
            </p:cNvPr>
            <p:cNvSpPr/>
            <p:nvPr/>
          </p:nvSpPr>
          <p:spPr>
            <a:xfrm>
              <a:off x="5397742" y="3981528"/>
              <a:ext cx="1708219" cy="1866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DE37C1E9-AB38-D842-A75E-8F3E1A4A5EB8}"/>
                    </a:ext>
                  </a:extLst>
                </p:cNvPr>
                <p:cNvSpPr txBox="1"/>
                <p:nvPr/>
              </p:nvSpPr>
              <p:spPr>
                <a:xfrm>
                  <a:off x="7116160" y="3895545"/>
                  <a:ext cx="3810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DE37C1E9-AB38-D842-A75E-8F3E1A4A5E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160" y="3895545"/>
                  <a:ext cx="38100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660D9ED6-67E7-166C-2CA2-8BA996B4AC30}"/>
                    </a:ext>
                  </a:extLst>
                </p:cNvPr>
                <p:cNvSpPr txBox="1"/>
                <p:nvPr/>
              </p:nvSpPr>
              <p:spPr>
                <a:xfrm>
                  <a:off x="6845772" y="5421704"/>
                  <a:ext cx="3810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660D9ED6-67E7-166C-2CA2-8BA996B4AC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772" y="5421704"/>
                  <a:ext cx="381002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2F43A31-A825-7CD4-EBF6-A26821B0E954}"/>
                  </a:ext>
                </a:extLst>
              </p:cNvPr>
              <p:cNvSpPr txBox="1"/>
              <p:nvPr/>
            </p:nvSpPr>
            <p:spPr>
              <a:xfrm>
                <a:off x="4388720" y="5848663"/>
                <a:ext cx="3579795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Decompress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Compress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find the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lexico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first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2F43A31-A825-7CD4-EBF6-A26821B0E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720" y="5848663"/>
                <a:ext cx="3579795" cy="92333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C751CD5-9B2C-47CA-CDF2-AC7EFF4BBD3F}"/>
                  </a:ext>
                </a:extLst>
              </p:cNvPr>
              <p:cNvSpPr txBox="1"/>
              <p:nvPr/>
            </p:nvSpPr>
            <p:spPr>
              <a:xfrm>
                <a:off x="4789544" y="5220824"/>
                <a:ext cx="23849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(Note: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Compress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needs an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C751CD5-9B2C-47CA-CDF2-AC7EFF4BB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544" y="5220824"/>
                <a:ext cx="2384912" cy="646331"/>
              </a:xfrm>
              <a:prstGeom prst="rect">
                <a:avLst/>
              </a:prstGeom>
              <a:blipFill>
                <a:blip r:embed="rId19"/>
                <a:stretch>
                  <a:fillRect l="-2302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9AB58021-084B-14BA-1EA8-09AF7A279EFB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10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9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9" grpId="0" animBg="1"/>
      <p:bldP spid="20" grpId="0"/>
      <p:bldP spid="21" grpId="0" animBg="1"/>
      <p:bldP spid="24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8B9AA07-3E9A-9116-90B4-3D4D1D4F7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97" y="3899829"/>
            <a:ext cx="2975534" cy="2078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Observation: you can compress more!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C55B20A-7700-F6F5-D161-850050E82E36}"/>
                  </a:ext>
                </a:extLst>
              </p:cNvPr>
              <p:cNvSpPr txBox="1"/>
              <p:nvPr/>
            </p:nvSpPr>
            <p:spPr>
              <a:xfrm>
                <a:off x="727566" y="6077380"/>
                <a:ext cx="3428195" cy="46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some weak theory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C55B20A-7700-F6F5-D161-850050E82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66" y="6077380"/>
                <a:ext cx="3428195" cy="465897"/>
              </a:xfrm>
              <a:prstGeom prst="rect">
                <a:avLst/>
              </a:prstGeom>
              <a:blipFill>
                <a:blip r:embed="rId11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对话气泡: 圆角矩形 18">
                <a:extLst>
                  <a:ext uri="{FF2B5EF4-FFF2-40B4-BE49-F238E27FC236}">
                    <a16:creationId xmlns:a16="http://schemas.microsoft.com/office/drawing/2014/main" id="{0AC0A5A9-C33F-2DE1-5CD4-62016F5DE640}"/>
                  </a:ext>
                </a:extLst>
              </p:cNvPr>
              <p:cNvSpPr/>
              <p:nvPr/>
            </p:nvSpPr>
            <p:spPr>
              <a:xfrm>
                <a:off x="1622722" y="2353333"/>
                <a:ext cx="3652662" cy="660309"/>
              </a:xfrm>
              <a:prstGeom prst="wedgeRoundRectCallout">
                <a:avLst>
                  <a:gd name="adj1" fmla="val -41584"/>
                  <a:gd name="adj2" fmla="val 127034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Okay, but I want to compress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zh-CN" sz="2000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zh-CN" altLang="en-US" sz="2000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bits into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bits!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对话气泡: 圆角矩形 18">
                <a:extLst>
                  <a:ext uri="{FF2B5EF4-FFF2-40B4-BE49-F238E27FC236}">
                    <a16:creationId xmlns:a16="http://schemas.microsoft.com/office/drawing/2014/main" id="{0AC0A5A9-C33F-2DE1-5CD4-62016F5DE6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722" y="2353333"/>
                <a:ext cx="3652662" cy="660309"/>
              </a:xfrm>
              <a:prstGeom prst="wedgeRoundRectCallout">
                <a:avLst>
                  <a:gd name="adj1" fmla="val -41584"/>
                  <a:gd name="adj2" fmla="val 127034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对话气泡: 圆角矩形 20">
                <a:extLst>
                  <a:ext uri="{FF2B5EF4-FFF2-40B4-BE49-F238E27FC236}">
                    <a16:creationId xmlns:a16="http://schemas.microsoft.com/office/drawing/2014/main" id="{F67C4BE3-1D49-E156-3D3D-D0FF66EF75C5}"/>
                  </a:ext>
                </a:extLst>
              </p:cNvPr>
              <p:cNvSpPr/>
              <p:nvPr/>
            </p:nvSpPr>
            <p:spPr>
              <a:xfrm>
                <a:off x="5959251" y="1806833"/>
                <a:ext cx="4089101" cy="1270213"/>
              </a:xfrm>
              <a:prstGeom prst="wedgeRoundRectCallout">
                <a:avLst>
                  <a:gd name="adj1" fmla="val 40773"/>
                  <a:gd name="adj2" fmla="val 74200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That’s easy. Just apply our PHP Compression</a:t>
                </a:r>
                <a:r>
                  <a:rPr lang="en-US" altLang="zh-CN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®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scheme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times! Then you can compress every length-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string down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bits.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对话气泡: 圆角矩形 20">
                <a:extLst>
                  <a:ext uri="{FF2B5EF4-FFF2-40B4-BE49-F238E27FC236}">
                    <a16:creationId xmlns:a16="http://schemas.microsoft.com/office/drawing/2014/main" id="{F67C4BE3-1D49-E156-3D3D-D0FF66EF7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251" y="1806833"/>
                <a:ext cx="4089101" cy="1270213"/>
              </a:xfrm>
              <a:prstGeom prst="wedgeRoundRectCallout">
                <a:avLst>
                  <a:gd name="adj1" fmla="val 40773"/>
                  <a:gd name="adj2" fmla="val 74200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EF10DAD8-28C0-1278-2181-7B6EA890F9E5}"/>
              </a:ext>
            </a:extLst>
          </p:cNvPr>
          <p:cNvSpPr/>
          <p:nvPr/>
        </p:nvSpPr>
        <p:spPr>
          <a:xfrm>
            <a:off x="4739974" y="3464009"/>
            <a:ext cx="2967112" cy="106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手动操作 3">
            <a:extLst>
              <a:ext uri="{FF2B5EF4-FFF2-40B4-BE49-F238E27FC236}">
                <a16:creationId xmlns:a16="http://schemas.microsoft.com/office/drawing/2014/main" id="{13ACAEBB-A91E-F7A5-0F13-4BE62F0AF4DB}"/>
              </a:ext>
            </a:extLst>
          </p:cNvPr>
          <p:cNvSpPr/>
          <p:nvPr/>
        </p:nvSpPr>
        <p:spPr>
          <a:xfrm>
            <a:off x="4739973" y="3704731"/>
            <a:ext cx="1481890" cy="332898"/>
          </a:xfrm>
          <a:prstGeom prst="flowChartManualOperat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5" name="平行四边形 4">
            <a:extLst>
              <a:ext uri="{FF2B5EF4-FFF2-40B4-BE49-F238E27FC236}">
                <a16:creationId xmlns:a16="http://schemas.microsoft.com/office/drawing/2014/main" id="{2684954D-C3A0-196F-331F-E945B6B04B31}"/>
              </a:ext>
            </a:extLst>
          </p:cNvPr>
          <p:cNvSpPr/>
          <p:nvPr/>
        </p:nvSpPr>
        <p:spPr>
          <a:xfrm>
            <a:off x="6096001" y="3704731"/>
            <a:ext cx="1611086" cy="332898"/>
          </a:xfrm>
          <a:prstGeom prst="parallelogram">
            <a:avLst>
              <a:gd name="adj" fmla="val 7933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C539077-C657-2572-2496-7CA07B263CA4}"/>
                  </a:ext>
                </a:extLst>
              </p:cNvPr>
              <p:cNvSpPr txBox="1"/>
              <p:nvPr/>
            </p:nvSpPr>
            <p:spPr>
              <a:xfrm>
                <a:off x="7803281" y="3313425"/>
                <a:ext cx="719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C539077-C657-2572-2496-7CA07B263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281" y="3313425"/>
                <a:ext cx="71945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4281A67B-453A-EB8B-5CA9-40D7528028EA}"/>
              </a:ext>
            </a:extLst>
          </p:cNvPr>
          <p:cNvSpPr/>
          <p:nvPr/>
        </p:nvSpPr>
        <p:spPr>
          <a:xfrm>
            <a:off x="5054054" y="4161625"/>
            <a:ext cx="2371678" cy="116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手动操作 8">
            <a:extLst>
              <a:ext uri="{FF2B5EF4-FFF2-40B4-BE49-F238E27FC236}">
                <a16:creationId xmlns:a16="http://schemas.microsoft.com/office/drawing/2014/main" id="{594F69B6-09FF-49AD-7540-7D5BF8F3EDFB}"/>
              </a:ext>
            </a:extLst>
          </p:cNvPr>
          <p:cNvSpPr/>
          <p:nvPr/>
        </p:nvSpPr>
        <p:spPr>
          <a:xfrm>
            <a:off x="5054054" y="4412431"/>
            <a:ext cx="1481890" cy="332898"/>
          </a:xfrm>
          <a:prstGeom prst="flowChartManualOperat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6F051FBA-36C3-0435-5A55-8DABB186BC7E}"/>
              </a:ext>
            </a:extLst>
          </p:cNvPr>
          <p:cNvSpPr/>
          <p:nvPr/>
        </p:nvSpPr>
        <p:spPr>
          <a:xfrm>
            <a:off x="6388310" y="4412431"/>
            <a:ext cx="1037422" cy="332898"/>
          </a:xfrm>
          <a:prstGeom prst="parallelogram">
            <a:avLst>
              <a:gd name="adj" fmla="val 7933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2A712F6-8067-F201-211F-DF12B4FE902B}"/>
                  </a:ext>
                </a:extLst>
              </p:cNvPr>
              <p:cNvSpPr txBox="1"/>
              <p:nvPr/>
            </p:nvSpPr>
            <p:spPr>
              <a:xfrm>
                <a:off x="7457615" y="4039310"/>
                <a:ext cx="1092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2A712F6-8067-F201-211F-DF12B4FE9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615" y="4039310"/>
                <a:ext cx="109274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FB834457-5240-C666-4AF3-B911C3CEBE14}"/>
              </a:ext>
            </a:extLst>
          </p:cNvPr>
          <p:cNvSpPr/>
          <p:nvPr/>
        </p:nvSpPr>
        <p:spPr>
          <a:xfrm>
            <a:off x="5350104" y="4879410"/>
            <a:ext cx="1844515" cy="879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2FB4FF3-7BCE-55EB-D896-ED1B99F54E9C}"/>
                  </a:ext>
                </a:extLst>
              </p:cNvPr>
              <p:cNvSpPr txBox="1"/>
              <p:nvPr/>
            </p:nvSpPr>
            <p:spPr>
              <a:xfrm>
                <a:off x="7270336" y="4737572"/>
                <a:ext cx="1092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2FB4FF3-7BCE-55EB-D896-ED1B99F54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336" y="4737572"/>
                <a:ext cx="109274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>
            <a:extLst>
              <a:ext uri="{FF2B5EF4-FFF2-40B4-BE49-F238E27FC236}">
                <a16:creationId xmlns:a16="http://schemas.microsoft.com/office/drawing/2014/main" id="{0021544E-69E8-ECB4-C7A7-A6DFC1F8B7CB}"/>
              </a:ext>
            </a:extLst>
          </p:cNvPr>
          <p:cNvSpPr/>
          <p:nvPr/>
        </p:nvSpPr>
        <p:spPr>
          <a:xfrm>
            <a:off x="5647366" y="5647147"/>
            <a:ext cx="1481890" cy="1131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流程图: 手动操作 25">
            <a:extLst>
              <a:ext uri="{FF2B5EF4-FFF2-40B4-BE49-F238E27FC236}">
                <a16:creationId xmlns:a16="http://schemas.microsoft.com/office/drawing/2014/main" id="{B248C0B8-4BF5-9CC6-60B4-71EBD9C6749E}"/>
              </a:ext>
            </a:extLst>
          </p:cNvPr>
          <p:cNvSpPr/>
          <p:nvPr/>
        </p:nvSpPr>
        <p:spPr>
          <a:xfrm>
            <a:off x="5647365" y="5877232"/>
            <a:ext cx="1481890" cy="332898"/>
          </a:xfrm>
          <a:prstGeom prst="flowChartManualOperat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163A041-57EE-327F-6881-DC1AA428990C}"/>
                  </a:ext>
                </a:extLst>
              </p:cNvPr>
              <p:cNvSpPr txBox="1"/>
              <p:nvPr/>
            </p:nvSpPr>
            <p:spPr>
              <a:xfrm>
                <a:off x="7129255" y="5531002"/>
                <a:ext cx="1092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163A041-57EE-327F-6881-DC1AA4289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255" y="5531002"/>
                <a:ext cx="109274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>
            <a:extLst>
              <a:ext uri="{FF2B5EF4-FFF2-40B4-BE49-F238E27FC236}">
                <a16:creationId xmlns:a16="http://schemas.microsoft.com/office/drawing/2014/main" id="{2DC9B9AF-BDDE-93F1-53AB-6D40ACE33B4D}"/>
              </a:ext>
            </a:extLst>
          </p:cNvPr>
          <p:cNvSpPr/>
          <p:nvPr/>
        </p:nvSpPr>
        <p:spPr>
          <a:xfrm>
            <a:off x="5949069" y="6310328"/>
            <a:ext cx="882926" cy="1140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15A128D-560D-481B-6FDB-32A18DCA3890}"/>
                  </a:ext>
                </a:extLst>
              </p:cNvPr>
              <p:cNvSpPr txBox="1"/>
              <p:nvPr/>
            </p:nvSpPr>
            <p:spPr>
              <a:xfrm>
                <a:off x="6766517" y="6191273"/>
                <a:ext cx="691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15A128D-560D-481B-6FDB-32A18DCA3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17" y="6191273"/>
                <a:ext cx="69109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97E8F846-770E-3C46-B4F4-37F15758B756}"/>
              </a:ext>
            </a:extLst>
          </p:cNvPr>
          <p:cNvSpPr txBox="1"/>
          <p:nvPr/>
        </p:nvSpPr>
        <p:spPr>
          <a:xfrm>
            <a:off x="6221863" y="5169427"/>
            <a:ext cx="553998" cy="4687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4BE718B-7FAD-15E2-ADAE-121FA0AFD34F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83718" y="3356113"/>
            <a:ext cx="1771392" cy="295421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05AB83D6-31D8-AF54-2D1E-964934FB9E9D}"/>
              </a:ext>
            </a:extLst>
          </p:cNvPr>
          <p:cNvSpPr txBox="1"/>
          <p:nvPr/>
        </p:nvSpPr>
        <p:spPr>
          <a:xfrm>
            <a:off x="8446374" y="6077380"/>
            <a:ext cx="3428195" cy="465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PHP Compression</a:t>
            </a:r>
            <a:r>
              <a:rPr lang="en-US" altLang="zh-CN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zh-CN" alt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1BC6371-58F8-5CE2-CF99-DB2A44E81F98}"/>
              </a:ext>
            </a:extLst>
          </p:cNvPr>
          <p:cNvGrpSpPr/>
          <p:nvPr/>
        </p:nvGrpSpPr>
        <p:grpSpPr>
          <a:xfrm>
            <a:off x="8093675" y="3498091"/>
            <a:ext cx="1316303" cy="2966447"/>
            <a:chOff x="8093675" y="3498091"/>
            <a:chExt cx="1316303" cy="2966447"/>
          </a:xfrm>
        </p:grpSpPr>
        <p:sp>
          <p:nvSpPr>
            <p:cNvPr id="23" name="箭头: 下 22">
              <a:extLst>
                <a:ext uri="{FF2B5EF4-FFF2-40B4-BE49-F238E27FC236}">
                  <a16:creationId xmlns:a16="http://schemas.microsoft.com/office/drawing/2014/main" id="{51D0C1A2-1BCA-4AF8-932E-C690F342A945}"/>
                </a:ext>
              </a:extLst>
            </p:cNvPr>
            <p:cNvSpPr/>
            <p:nvPr/>
          </p:nvSpPr>
          <p:spPr>
            <a:xfrm>
              <a:off x="8438793" y="3498091"/>
              <a:ext cx="373626" cy="2966447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FDDB405-7630-A211-4F88-2469ACDDA80A}"/>
                </a:ext>
              </a:extLst>
            </p:cNvPr>
            <p:cNvSpPr txBox="1"/>
            <p:nvPr/>
          </p:nvSpPr>
          <p:spPr>
            <a:xfrm>
              <a:off x="8093675" y="5040244"/>
              <a:ext cx="1316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Compress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719CB4B-BEF4-6D97-E228-577719DA1CC8}"/>
              </a:ext>
            </a:extLst>
          </p:cNvPr>
          <p:cNvGrpSpPr/>
          <p:nvPr/>
        </p:nvGrpSpPr>
        <p:grpSpPr>
          <a:xfrm>
            <a:off x="3929431" y="3488422"/>
            <a:ext cx="1512137" cy="2935972"/>
            <a:chOff x="3929431" y="3488422"/>
            <a:chExt cx="1512137" cy="2935972"/>
          </a:xfrm>
        </p:grpSpPr>
        <p:sp>
          <p:nvSpPr>
            <p:cNvPr id="32" name="箭头: 下 31">
              <a:extLst>
                <a:ext uri="{FF2B5EF4-FFF2-40B4-BE49-F238E27FC236}">
                  <a16:creationId xmlns:a16="http://schemas.microsoft.com/office/drawing/2014/main" id="{8D64988D-1D7C-0929-2609-EDB254315D54}"/>
                </a:ext>
              </a:extLst>
            </p:cNvPr>
            <p:cNvSpPr/>
            <p:nvPr/>
          </p:nvSpPr>
          <p:spPr>
            <a:xfrm rot="10800000">
              <a:off x="4270167" y="3488422"/>
              <a:ext cx="373626" cy="2935972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40A6D8C-6251-55C9-BA19-676A05267706}"/>
                </a:ext>
              </a:extLst>
            </p:cNvPr>
            <p:cNvSpPr txBox="1"/>
            <p:nvPr/>
          </p:nvSpPr>
          <p:spPr>
            <a:xfrm>
              <a:off x="3929431" y="5034468"/>
              <a:ext cx="1512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Decompress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65BE06A1-3E80-3B7C-CA00-52BE6CA40BBD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11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3" grpId="0" animBg="1"/>
      <p:bldP spid="4" grpId="0" animBg="1"/>
      <p:bldP spid="5" grpId="0" animBg="1"/>
      <p:bldP spid="6" grpId="0"/>
      <p:bldP spid="7" grpId="0" animBg="1"/>
      <p:bldP spid="9" grpId="0" animBg="1"/>
      <p:bldP spid="11" grpId="0" animBg="1"/>
      <p:bldP spid="12" grpId="0"/>
      <p:bldP spid="14" grpId="0" animBg="1"/>
      <p:bldP spid="24" grpId="0"/>
      <p:bldP spid="25" grpId="0" animBg="1"/>
      <p:bldP spid="26" grpId="0" animBg="1"/>
      <p:bldP spid="27" grpId="0"/>
      <p:bldP spid="28" grpId="0" animBg="1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8B9AA07-3E9A-9116-90B4-3D4D1D4F7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97" y="3899829"/>
            <a:ext cx="2975534" cy="2078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How to compress a 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looooooong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string?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C55B20A-7700-F6F5-D161-850050E82E36}"/>
                  </a:ext>
                </a:extLst>
              </p:cNvPr>
              <p:cNvSpPr txBox="1"/>
              <p:nvPr/>
            </p:nvSpPr>
            <p:spPr>
              <a:xfrm>
                <a:off x="727566" y="6077380"/>
                <a:ext cx="3428195" cy="46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some weak theory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C55B20A-7700-F6F5-D161-850050E82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66" y="6077380"/>
                <a:ext cx="3428195" cy="465897"/>
              </a:xfrm>
              <a:prstGeom prst="rect">
                <a:avLst/>
              </a:prstGeom>
              <a:blipFill>
                <a:blip r:embed="rId11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C75D2A82-759F-4306-0218-4F338E06D241}"/>
              </a:ext>
            </a:extLst>
          </p:cNvPr>
          <p:cNvGrpSpPr/>
          <p:nvPr/>
        </p:nvGrpSpPr>
        <p:grpSpPr>
          <a:xfrm>
            <a:off x="998466" y="1923441"/>
            <a:ext cx="3420405" cy="1514061"/>
            <a:chOff x="998466" y="1923441"/>
            <a:chExt cx="3420405" cy="15140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对话气泡: 圆角矩形 18">
                  <a:extLst>
                    <a:ext uri="{FF2B5EF4-FFF2-40B4-BE49-F238E27FC236}">
                      <a16:creationId xmlns:a16="http://schemas.microsoft.com/office/drawing/2014/main" id="{0AC0A5A9-C33F-2DE1-5CD4-62016F5DE640}"/>
                    </a:ext>
                  </a:extLst>
                </p:cNvPr>
                <p:cNvSpPr/>
                <p:nvPr/>
              </p:nvSpPr>
              <p:spPr>
                <a:xfrm>
                  <a:off x="1341368" y="1923441"/>
                  <a:ext cx="3077503" cy="660309"/>
                </a:xfrm>
                <a:prstGeom prst="wedgeRoundRectCallout">
                  <a:avLst>
                    <a:gd name="adj1" fmla="val -23051"/>
                    <a:gd name="adj2" fmla="val 50945"/>
                    <a:gd name="adj3" fmla="val 16667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Now I want to compress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≫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bits into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bits!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对话气泡: 圆角矩形 18">
                  <a:extLst>
                    <a:ext uri="{FF2B5EF4-FFF2-40B4-BE49-F238E27FC236}">
                      <a16:creationId xmlns:a16="http://schemas.microsoft.com/office/drawing/2014/main" id="{0AC0A5A9-C33F-2DE1-5CD4-62016F5DE6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368" y="1923441"/>
                  <a:ext cx="3077503" cy="660309"/>
                </a:xfrm>
                <a:prstGeom prst="wedgeRoundRectCallout">
                  <a:avLst>
                    <a:gd name="adj1" fmla="val -23051"/>
                    <a:gd name="adj2" fmla="val 50945"/>
                    <a:gd name="adj3" fmla="val 16667"/>
                  </a:avLst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对话气泡: 圆角矩形 15">
              <a:extLst>
                <a:ext uri="{FF2B5EF4-FFF2-40B4-BE49-F238E27FC236}">
                  <a16:creationId xmlns:a16="http://schemas.microsoft.com/office/drawing/2014/main" id="{80EF4A2A-525F-BC83-8D4F-4A6DC0D5E8F5}"/>
                </a:ext>
              </a:extLst>
            </p:cNvPr>
            <p:cNvSpPr/>
            <p:nvPr/>
          </p:nvSpPr>
          <p:spPr>
            <a:xfrm>
              <a:off x="998466" y="2777193"/>
              <a:ext cx="2975534" cy="660309"/>
            </a:xfrm>
            <a:prstGeom prst="wedgeRoundRectCallout">
              <a:avLst>
                <a:gd name="adj1" fmla="val -34392"/>
                <a:gd name="adj2" fmla="val 108772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I also want </a:t>
              </a:r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 access to the long string!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58FEC83-2F44-B926-905E-A80E0C4E8B5B}"/>
              </a:ext>
            </a:extLst>
          </p:cNvPr>
          <p:cNvGrpSpPr/>
          <p:nvPr/>
        </p:nvGrpSpPr>
        <p:grpSpPr>
          <a:xfrm>
            <a:off x="5347660" y="2668468"/>
            <a:ext cx="1567543" cy="997244"/>
            <a:chOff x="5347660" y="2668468"/>
            <a:chExt cx="1567543" cy="997244"/>
          </a:xfrm>
        </p:grpSpPr>
        <p:sp>
          <p:nvSpPr>
            <p:cNvPr id="23" name="箭头: 下 22">
              <a:extLst>
                <a:ext uri="{FF2B5EF4-FFF2-40B4-BE49-F238E27FC236}">
                  <a16:creationId xmlns:a16="http://schemas.microsoft.com/office/drawing/2014/main" id="{93787EE5-2515-2AC8-1A50-DF494AA7CFD4}"/>
                </a:ext>
              </a:extLst>
            </p:cNvPr>
            <p:cNvSpPr/>
            <p:nvPr/>
          </p:nvSpPr>
          <p:spPr>
            <a:xfrm>
              <a:off x="5814908" y="2668468"/>
              <a:ext cx="633046" cy="997244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CC1B49F-647B-32B6-7FDA-8BDF114E4BD1}"/>
                </a:ext>
              </a:extLst>
            </p:cNvPr>
            <p:cNvSpPr txBox="1"/>
            <p:nvPr/>
          </p:nvSpPr>
          <p:spPr>
            <a:xfrm>
              <a:off x="5347660" y="2877225"/>
              <a:ext cx="15675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Compress?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2D0815-FE88-889C-F5C8-D7C982C0D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54" y="3647599"/>
            <a:ext cx="890954" cy="8909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86D24D8-98CB-67D1-F2FF-BED6A56C67EB}"/>
              </a:ext>
            </a:extLst>
          </p:cNvPr>
          <p:cNvGrpSpPr/>
          <p:nvPr/>
        </p:nvGrpSpPr>
        <p:grpSpPr>
          <a:xfrm>
            <a:off x="4230649" y="5158282"/>
            <a:ext cx="6410555" cy="1384995"/>
            <a:chOff x="4230649" y="5158282"/>
            <a:chExt cx="6410555" cy="13849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85E315B2-2021-CD66-6697-ECC16E82AA4D}"/>
                    </a:ext>
                  </a:extLst>
                </p:cNvPr>
                <p:cNvSpPr txBox="1"/>
                <p:nvPr/>
              </p:nvSpPr>
              <p:spPr>
                <a:xfrm>
                  <a:off x="4230649" y="5158282"/>
                  <a:ext cx="6410555" cy="138499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Goal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LocalDecomp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      ,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r>
                    <a:rPr lang="en-US" altLang="zh-CN" sz="2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</a:t>
                  </a:r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bit of </a:t>
                  </a:r>
                  <a14:m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altLang="zh-CN" sz="2800" b="0" dirty="0">
                    <a:latin typeface="Arial" panose="020B0604020202020204" pitchFamily="34" charset="0"/>
                  </a:endParaRPr>
                </a:p>
                <a:p>
                  <a:pPr marL="342900" indent="-34290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LocalDecomp</m:t>
                      </m:r>
                    </m:oMath>
                  </a14:m>
                  <a:r>
                    <a:rPr lang="zh-CN" alt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runs in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polylog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</m:d>
                    </m:oMath>
                  </a14:m>
                  <a:r>
                    <a:rPr lang="zh-CN" alt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time</a:t>
                  </a:r>
                  <a:endPara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85E315B2-2021-CD66-6697-ECC16E82A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0649" y="5158282"/>
                  <a:ext cx="6410555" cy="138499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69C5A07B-BBCB-93ED-392D-6CAB72E7DA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772" y="5651779"/>
              <a:ext cx="436516" cy="4365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666415D-274A-72B0-0F32-1B276DE45137}"/>
              </a:ext>
            </a:extLst>
          </p:cNvPr>
          <p:cNvGrpSpPr/>
          <p:nvPr/>
        </p:nvGrpSpPr>
        <p:grpSpPr>
          <a:xfrm>
            <a:off x="7044576" y="2169866"/>
            <a:ext cx="4981216" cy="2905956"/>
            <a:chOff x="7044576" y="2169866"/>
            <a:chExt cx="4981216" cy="2905956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1343D8E5-20CC-A48C-D608-1008E9D4CD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1053" y="2169866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D4229E5-363F-B8D2-FAE0-CF2C4055F1EA}"/>
                </a:ext>
              </a:extLst>
            </p:cNvPr>
            <p:cNvSpPr txBox="1"/>
            <p:nvPr/>
          </p:nvSpPr>
          <p:spPr>
            <a:xfrm>
              <a:off x="7044576" y="4706490"/>
              <a:ext cx="2435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PHP Compression</a:t>
              </a:r>
              <a:r>
                <a:rPr lang="en-US" altLang="zh-CN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®</a:t>
              </a:r>
              <a:endParaRPr lang="zh-CN" altLang="en-US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0D23ECCF-6CE0-1158-A596-35E0DF83D4F3}"/>
                </a:ext>
              </a:extLst>
            </p:cNvPr>
            <p:cNvSpPr txBox="1"/>
            <p:nvPr/>
          </p:nvSpPr>
          <p:spPr>
            <a:xfrm>
              <a:off x="9978013" y="4706490"/>
              <a:ext cx="2047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GGM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 Trees</a:t>
              </a:r>
              <a:r>
                <a:rPr lang="en-US" altLang="zh-CN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®</a:t>
              </a:r>
              <a:endParaRPr lang="zh-CN" altLang="en-US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0CAFD45-DD8B-3677-7E59-7C4DBAF93CDC}"/>
              </a:ext>
            </a:extLst>
          </p:cNvPr>
          <p:cNvGrpSpPr/>
          <p:nvPr/>
        </p:nvGrpSpPr>
        <p:grpSpPr>
          <a:xfrm>
            <a:off x="5426110" y="1779151"/>
            <a:ext cx="5408698" cy="826907"/>
            <a:chOff x="5426110" y="1779151"/>
            <a:chExt cx="5408698" cy="826907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539EFD2-3DA9-C0EB-CAEB-FDA1A9C18F47}"/>
                </a:ext>
              </a:extLst>
            </p:cNvPr>
            <p:cNvSpPr/>
            <p:nvPr/>
          </p:nvSpPr>
          <p:spPr>
            <a:xfrm>
              <a:off x="5426111" y="2287282"/>
              <a:ext cx="4923692" cy="1758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168DC2CB-7C6D-E9C8-23B1-C82E029D0DD6}"/>
                    </a:ext>
                  </a:extLst>
                </p:cNvPr>
                <p:cNvSpPr txBox="1"/>
                <p:nvPr/>
              </p:nvSpPr>
              <p:spPr>
                <a:xfrm>
                  <a:off x="10393852" y="2144393"/>
                  <a:ext cx="4409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168DC2CB-7C6D-E9C8-23B1-C82E029D0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3852" y="2144393"/>
                  <a:ext cx="440956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左大括号 37">
              <a:extLst>
                <a:ext uri="{FF2B5EF4-FFF2-40B4-BE49-F238E27FC236}">
                  <a16:creationId xmlns:a16="http://schemas.microsoft.com/office/drawing/2014/main" id="{D5F96BDE-230D-9D50-33F9-102724FBF500}"/>
                </a:ext>
              </a:extLst>
            </p:cNvPr>
            <p:cNvSpPr/>
            <p:nvPr/>
          </p:nvSpPr>
          <p:spPr>
            <a:xfrm rot="5400000">
              <a:off x="7792488" y="-270034"/>
              <a:ext cx="190937" cy="4923693"/>
            </a:xfrm>
            <a:prstGeom prst="leftBrace">
              <a:avLst>
                <a:gd name="adj1" fmla="val 62014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00650E4D-BF62-F706-BDE8-131311843A6D}"/>
                    </a:ext>
                  </a:extLst>
                </p:cNvPr>
                <p:cNvSpPr txBox="1"/>
                <p:nvPr/>
              </p:nvSpPr>
              <p:spPr>
                <a:xfrm>
                  <a:off x="7676045" y="1779151"/>
                  <a:ext cx="4238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00650E4D-BF62-F706-BDE8-131311843A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6045" y="1779151"/>
                  <a:ext cx="423821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CE0D334-14A6-D133-26FA-BB97F087356F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12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GGM Trees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0184C20-7B36-C5E6-1EB7-3B87746BCCE0}"/>
              </a:ext>
            </a:extLst>
          </p:cNvPr>
          <p:cNvGrpSpPr/>
          <p:nvPr/>
        </p:nvGrpSpPr>
        <p:grpSpPr>
          <a:xfrm>
            <a:off x="369540" y="1946386"/>
            <a:ext cx="11692520" cy="468205"/>
            <a:chOff x="369540" y="1946386"/>
            <a:chExt cx="11692520" cy="468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168DC2CB-7C6D-E9C8-23B1-C82E029D0DD6}"/>
                    </a:ext>
                  </a:extLst>
                </p:cNvPr>
                <p:cNvSpPr txBox="1"/>
                <p:nvPr/>
              </p:nvSpPr>
              <p:spPr>
                <a:xfrm>
                  <a:off x="10654034" y="1946386"/>
                  <a:ext cx="1408026" cy="468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168DC2CB-7C6D-E9C8-23B1-C82E029D0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4034" y="1946386"/>
                  <a:ext cx="1408026" cy="46820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2054269-D295-95C4-7EA5-67D85DA36568}"/>
                </a:ext>
              </a:extLst>
            </p:cNvPr>
            <p:cNvSpPr/>
            <p:nvPr/>
          </p:nvSpPr>
          <p:spPr>
            <a:xfrm>
              <a:off x="369540" y="2144727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13CB94F8-21F1-43B5-1301-1CFD2A36B355}"/>
                </a:ext>
              </a:extLst>
            </p:cNvPr>
            <p:cNvSpPr/>
            <p:nvPr/>
          </p:nvSpPr>
          <p:spPr>
            <a:xfrm>
              <a:off x="1024358" y="2143390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17EFB1E-DCBC-57F7-E161-E0EFD6ED153C}"/>
                </a:ext>
              </a:extLst>
            </p:cNvPr>
            <p:cNvSpPr/>
            <p:nvPr/>
          </p:nvSpPr>
          <p:spPr>
            <a:xfrm>
              <a:off x="1679176" y="2143390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9905CCEE-CD28-AD16-17DB-1E31584B1087}"/>
                </a:ext>
              </a:extLst>
            </p:cNvPr>
            <p:cNvSpPr/>
            <p:nvPr/>
          </p:nvSpPr>
          <p:spPr>
            <a:xfrm>
              <a:off x="2333994" y="2142053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D4FB7734-A9AB-CD7F-661F-76D466B648C7}"/>
                </a:ext>
              </a:extLst>
            </p:cNvPr>
            <p:cNvSpPr/>
            <p:nvPr/>
          </p:nvSpPr>
          <p:spPr>
            <a:xfrm>
              <a:off x="2988812" y="2142053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B784B1CE-E19C-013F-9B29-3E78EDE77C18}"/>
                </a:ext>
              </a:extLst>
            </p:cNvPr>
            <p:cNvSpPr/>
            <p:nvPr/>
          </p:nvSpPr>
          <p:spPr>
            <a:xfrm>
              <a:off x="3643630" y="2140716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01C84CF-B7F7-5774-9646-A21AFC2D6642}"/>
                </a:ext>
              </a:extLst>
            </p:cNvPr>
            <p:cNvSpPr/>
            <p:nvPr/>
          </p:nvSpPr>
          <p:spPr>
            <a:xfrm>
              <a:off x="4298448" y="2140716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5EDFFF2-A637-AF5B-7943-FF98CCE4A344}"/>
                </a:ext>
              </a:extLst>
            </p:cNvPr>
            <p:cNvSpPr/>
            <p:nvPr/>
          </p:nvSpPr>
          <p:spPr>
            <a:xfrm>
              <a:off x="4953266" y="2139379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ADB51997-CE48-E2F8-0A10-22374029E0D7}"/>
                </a:ext>
              </a:extLst>
            </p:cNvPr>
            <p:cNvSpPr/>
            <p:nvPr/>
          </p:nvSpPr>
          <p:spPr>
            <a:xfrm>
              <a:off x="5608084" y="2139379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AAD9F0E5-C8EA-3C50-3411-FA0058EDCD7A}"/>
                </a:ext>
              </a:extLst>
            </p:cNvPr>
            <p:cNvSpPr/>
            <p:nvPr/>
          </p:nvSpPr>
          <p:spPr>
            <a:xfrm>
              <a:off x="6262902" y="2138042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E27ED197-D30A-30E1-F084-BA8FF237EDBF}"/>
                </a:ext>
              </a:extLst>
            </p:cNvPr>
            <p:cNvSpPr/>
            <p:nvPr/>
          </p:nvSpPr>
          <p:spPr>
            <a:xfrm>
              <a:off x="6917720" y="2138042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105B28B6-EAC5-4D2A-D670-604BEC736449}"/>
                </a:ext>
              </a:extLst>
            </p:cNvPr>
            <p:cNvSpPr/>
            <p:nvPr/>
          </p:nvSpPr>
          <p:spPr>
            <a:xfrm>
              <a:off x="7572538" y="2136705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3197DDE4-6E1E-0ADF-2C83-E22A172003F1}"/>
                </a:ext>
              </a:extLst>
            </p:cNvPr>
            <p:cNvSpPr/>
            <p:nvPr/>
          </p:nvSpPr>
          <p:spPr>
            <a:xfrm>
              <a:off x="8227356" y="2136705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62D33428-9ACD-3BD6-F8C7-8061F2E09C05}"/>
                </a:ext>
              </a:extLst>
            </p:cNvPr>
            <p:cNvSpPr/>
            <p:nvPr/>
          </p:nvSpPr>
          <p:spPr>
            <a:xfrm>
              <a:off x="8882174" y="2135368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8E34D018-0F1E-848A-B8B2-D1D718303B69}"/>
                </a:ext>
              </a:extLst>
            </p:cNvPr>
            <p:cNvSpPr/>
            <p:nvPr/>
          </p:nvSpPr>
          <p:spPr>
            <a:xfrm>
              <a:off x="9536992" y="2135368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F6B645C8-9ED3-859C-B605-088BAF394154}"/>
                </a:ext>
              </a:extLst>
            </p:cNvPr>
            <p:cNvSpPr/>
            <p:nvPr/>
          </p:nvSpPr>
          <p:spPr>
            <a:xfrm>
              <a:off x="10191810" y="2134031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A1F902A-6CFD-9F16-53A0-91FCF91C5ABB}"/>
              </a:ext>
            </a:extLst>
          </p:cNvPr>
          <p:cNvGrpSpPr/>
          <p:nvPr/>
        </p:nvGrpSpPr>
        <p:grpSpPr>
          <a:xfrm>
            <a:off x="702810" y="2602236"/>
            <a:ext cx="11355003" cy="468205"/>
            <a:chOff x="702810" y="2602236"/>
            <a:chExt cx="11355003" cy="468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6" name="文本框 1035">
                  <a:extLst>
                    <a:ext uri="{FF2B5EF4-FFF2-40B4-BE49-F238E27FC236}">
                      <a16:creationId xmlns:a16="http://schemas.microsoft.com/office/drawing/2014/main" id="{2166E361-7939-684D-71E6-8CECAFFE1A7E}"/>
                    </a:ext>
                  </a:extLst>
                </p:cNvPr>
                <p:cNvSpPr txBox="1"/>
                <p:nvPr/>
              </p:nvSpPr>
              <p:spPr>
                <a:xfrm>
                  <a:off x="10649787" y="2602236"/>
                  <a:ext cx="1408026" cy="468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036" name="文本框 1035">
                  <a:extLst>
                    <a:ext uri="{FF2B5EF4-FFF2-40B4-BE49-F238E27FC236}">
                      <a16:creationId xmlns:a16="http://schemas.microsoft.com/office/drawing/2014/main" id="{2166E361-7939-684D-71E6-8CECAFFE1A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9787" y="2602236"/>
                  <a:ext cx="1408026" cy="46820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B86B2E12-2613-9F15-0516-8053F0A611AF}"/>
                </a:ext>
              </a:extLst>
            </p:cNvPr>
            <p:cNvSpPr/>
            <p:nvPr/>
          </p:nvSpPr>
          <p:spPr>
            <a:xfrm>
              <a:off x="702810" y="2790334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EFD000A9-60C4-A554-CBF9-76B069B40F76}"/>
                </a:ext>
              </a:extLst>
            </p:cNvPr>
            <p:cNvSpPr/>
            <p:nvPr/>
          </p:nvSpPr>
          <p:spPr>
            <a:xfrm>
              <a:off x="2010196" y="2790334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9" name="矩形 1028">
              <a:extLst>
                <a:ext uri="{FF2B5EF4-FFF2-40B4-BE49-F238E27FC236}">
                  <a16:creationId xmlns:a16="http://schemas.microsoft.com/office/drawing/2014/main" id="{A80FD4EB-3009-8CDE-E93A-FFC95E445041}"/>
                </a:ext>
              </a:extLst>
            </p:cNvPr>
            <p:cNvSpPr/>
            <p:nvPr/>
          </p:nvSpPr>
          <p:spPr>
            <a:xfrm>
              <a:off x="3327892" y="2790334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4" name="矩形 1033">
              <a:extLst>
                <a:ext uri="{FF2B5EF4-FFF2-40B4-BE49-F238E27FC236}">
                  <a16:creationId xmlns:a16="http://schemas.microsoft.com/office/drawing/2014/main" id="{0A2C1DC7-448A-DF37-4DA7-EBE6E334EE7F}"/>
                </a:ext>
              </a:extLst>
            </p:cNvPr>
            <p:cNvSpPr/>
            <p:nvPr/>
          </p:nvSpPr>
          <p:spPr>
            <a:xfrm>
              <a:off x="4629468" y="2790334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1" name="矩形 1040">
              <a:extLst>
                <a:ext uri="{FF2B5EF4-FFF2-40B4-BE49-F238E27FC236}">
                  <a16:creationId xmlns:a16="http://schemas.microsoft.com/office/drawing/2014/main" id="{0614C895-557E-5AD6-9AAF-00B6C1DF22B9}"/>
                </a:ext>
              </a:extLst>
            </p:cNvPr>
            <p:cNvSpPr/>
            <p:nvPr/>
          </p:nvSpPr>
          <p:spPr>
            <a:xfrm>
              <a:off x="5939104" y="2791671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1" name="矩形 1080">
              <a:extLst>
                <a:ext uri="{FF2B5EF4-FFF2-40B4-BE49-F238E27FC236}">
                  <a16:creationId xmlns:a16="http://schemas.microsoft.com/office/drawing/2014/main" id="{6FCB5D98-918E-2F00-2E75-BED51A5A7A52}"/>
                </a:ext>
              </a:extLst>
            </p:cNvPr>
            <p:cNvSpPr/>
            <p:nvPr/>
          </p:nvSpPr>
          <p:spPr>
            <a:xfrm>
              <a:off x="7246490" y="2791671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6" name="矩形 1085">
              <a:extLst>
                <a:ext uri="{FF2B5EF4-FFF2-40B4-BE49-F238E27FC236}">
                  <a16:creationId xmlns:a16="http://schemas.microsoft.com/office/drawing/2014/main" id="{847A327D-A061-9229-F0B6-54B962B7E7CE}"/>
                </a:ext>
              </a:extLst>
            </p:cNvPr>
            <p:cNvSpPr/>
            <p:nvPr/>
          </p:nvSpPr>
          <p:spPr>
            <a:xfrm>
              <a:off x="8564186" y="2791671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1" name="矩形 1090">
              <a:extLst>
                <a:ext uri="{FF2B5EF4-FFF2-40B4-BE49-F238E27FC236}">
                  <a16:creationId xmlns:a16="http://schemas.microsoft.com/office/drawing/2014/main" id="{B40AFA63-4A40-A915-6B1D-470B4EDE7E95}"/>
                </a:ext>
              </a:extLst>
            </p:cNvPr>
            <p:cNvSpPr/>
            <p:nvPr/>
          </p:nvSpPr>
          <p:spPr>
            <a:xfrm>
              <a:off x="9865762" y="2791671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D2C3D72-A643-A63F-4C4E-42B3DBD291C8}"/>
              </a:ext>
            </a:extLst>
          </p:cNvPr>
          <p:cNvGrpSpPr/>
          <p:nvPr/>
        </p:nvGrpSpPr>
        <p:grpSpPr>
          <a:xfrm>
            <a:off x="600652" y="2224466"/>
            <a:ext cx="9822270" cy="567205"/>
            <a:chOff x="600652" y="2224466"/>
            <a:chExt cx="9822270" cy="567205"/>
          </a:xfrm>
        </p:grpSpPr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7F10B0EC-E4C0-626E-B6DA-4F5E3FA84379}"/>
                </a:ext>
              </a:extLst>
            </p:cNvPr>
            <p:cNvCxnSpPr>
              <a:cxnSpLocks/>
              <a:stCxn id="11" idx="2"/>
              <a:endCxn id="55" idx="0"/>
            </p:cNvCxnSpPr>
            <p:nvPr/>
          </p:nvCxnSpPr>
          <p:spPr>
            <a:xfrm>
              <a:off x="600652" y="2235162"/>
              <a:ext cx="333270" cy="55517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3FFEB731-A22A-9B1D-BAAC-3D8E1414144C}"/>
                </a:ext>
              </a:extLst>
            </p:cNvPr>
            <p:cNvCxnSpPr>
              <a:cxnSpLocks/>
              <a:stCxn id="38" idx="2"/>
              <a:endCxn id="55" idx="0"/>
            </p:cNvCxnSpPr>
            <p:nvPr/>
          </p:nvCxnSpPr>
          <p:spPr>
            <a:xfrm flipH="1">
              <a:off x="933922" y="2233825"/>
              <a:ext cx="321548" cy="55650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99855D04-D300-AE08-5A91-6F2E4D86E033}"/>
                </a:ext>
              </a:extLst>
            </p:cNvPr>
            <p:cNvCxnSpPr>
              <a:cxnSpLocks/>
              <a:stCxn id="39" idx="2"/>
              <a:endCxn id="62" idx="0"/>
            </p:cNvCxnSpPr>
            <p:nvPr/>
          </p:nvCxnSpPr>
          <p:spPr>
            <a:xfrm>
              <a:off x="1910288" y="2233825"/>
              <a:ext cx="331020" cy="55650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直接连接符 1023">
              <a:extLst>
                <a:ext uri="{FF2B5EF4-FFF2-40B4-BE49-F238E27FC236}">
                  <a16:creationId xmlns:a16="http://schemas.microsoft.com/office/drawing/2014/main" id="{316B07E4-E7FE-992A-B5E3-BC74F820B121}"/>
                </a:ext>
              </a:extLst>
            </p:cNvPr>
            <p:cNvCxnSpPr>
              <a:cxnSpLocks/>
              <a:stCxn id="40" idx="2"/>
              <a:endCxn id="62" idx="0"/>
            </p:cNvCxnSpPr>
            <p:nvPr/>
          </p:nvCxnSpPr>
          <p:spPr>
            <a:xfrm flipH="1">
              <a:off x="2241308" y="2232488"/>
              <a:ext cx="323798" cy="55784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直接连接符 1029">
              <a:extLst>
                <a:ext uri="{FF2B5EF4-FFF2-40B4-BE49-F238E27FC236}">
                  <a16:creationId xmlns:a16="http://schemas.microsoft.com/office/drawing/2014/main" id="{34925E25-FF33-0B10-DC48-9D065F769789}"/>
                </a:ext>
              </a:extLst>
            </p:cNvPr>
            <p:cNvCxnSpPr>
              <a:cxnSpLocks/>
              <a:stCxn id="43" idx="2"/>
              <a:endCxn id="1029" idx="0"/>
            </p:cNvCxnSpPr>
            <p:nvPr/>
          </p:nvCxnSpPr>
          <p:spPr>
            <a:xfrm>
              <a:off x="3219924" y="2232488"/>
              <a:ext cx="339080" cy="55784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直接连接符 1030">
              <a:extLst>
                <a:ext uri="{FF2B5EF4-FFF2-40B4-BE49-F238E27FC236}">
                  <a16:creationId xmlns:a16="http://schemas.microsoft.com/office/drawing/2014/main" id="{0503F0FD-6264-E5A3-BC11-A64D50D13FF7}"/>
                </a:ext>
              </a:extLst>
            </p:cNvPr>
            <p:cNvCxnSpPr>
              <a:cxnSpLocks/>
              <a:stCxn id="44" idx="2"/>
              <a:endCxn id="1029" idx="0"/>
            </p:cNvCxnSpPr>
            <p:nvPr/>
          </p:nvCxnSpPr>
          <p:spPr>
            <a:xfrm flipH="1">
              <a:off x="3559004" y="2231151"/>
              <a:ext cx="315738" cy="55918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直接连接符 1034">
              <a:extLst>
                <a:ext uri="{FF2B5EF4-FFF2-40B4-BE49-F238E27FC236}">
                  <a16:creationId xmlns:a16="http://schemas.microsoft.com/office/drawing/2014/main" id="{5EC33F7F-F7A7-04EE-0100-AB6BCE84844E}"/>
                </a:ext>
              </a:extLst>
            </p:cNvPr>
            <p:cNvCxnSpPr>
              <a:cxnSpLocks/>
              <a:stCxn id="45" idx="2"/>
              <a:endCxn id="1034" idx="0"/>
            </p:cNvCxnSpPr>
            <p:nvPr/>
          </p:nvCxnSpPr>
          <p:spPr>
            <a:xfrm>
              <a:off x="4529560" y="2231151"/>
              <a:ext cx="331020" cy="55918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直接连接符 1036">
              <a:extLst>
                <a:ext uri="{FF2B5EF4-FFF2-40B4-BE49-F238E27FC236}">
                  <a16:creationId xmlns:a16="http://schemas.microsoft.com/office/drawing/2014/main" id="{D692C3FC-6F64-02A0-8B5F-88C16FB013C1}"/>
                </a:ext>
              </a:extLst>
            </p:cNvPr>
            <p:cNvCxnSpPr>
              <a:cxnSpLocks/>
              <a:stCxn id="46" idx="2"/>
              <a:endCxn id="1034" idx="0"/>
            </p:cNvCxnSpPr>
            <p:nvPr/>
          </p:nvCxnSpPr>
          <p:spPr>
            <a:xfrm flipH="1">
              <a:off x="4860580" y="2229814"/>
              <a:ext cx="323798" cy="56052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直接连接符 1041">
              <a:extLst>
                <a:ext uri="{FF2B5EF4-FFF2-40B4-BE49-F238E27FC236}">
                  <a16:creationId xmlns:a16="http://schemas.microsoft.com/office/drawing/2014/main" id="{897F42C7-DC9B-56B3-A105-11DF8F7A7FC6}"/>
                </a:ext>
              </a:extLst>
            </p:cNvPr>
            <p:cNvCxnSpPr>
              <a:cxnSpLocks/>
              <a:stCxn id="47" idx="2"/>
              <a:endCxn id="1041" idx="0"/>
            </p:cNvCxnSpPr>
            <p:nvPr/>
          </p:nvCxnSpPr>
          <p:spPr>
            <a:xfrm>
              <a:off x="5839196" y="2229814"/>
              <a:ext cx="331020" cy="56185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直接连接符 1042">
              <a:extLst>
                <a:ext uri="{FF2B5EF4-FFF2-40B4-BE49-F238E27FC236}">
                  <a16:creationId xmlns:a16="http://schemas.microsoft.com/office/drawing/2014/main" id="{C4B1FB29-714C-DFCC-7C9C-433AF723E17C}"/>
                </a:ext>
              </a:extLst>
            </p:cNvPr>
            <p:cNvCxnSpPr>
              <a:cxnSpLocks/>
              <a:stCxn id="48" idx="2"/>
              <a:endCxn id="1041" idx="0"/>
            </p:cNvCxnSpPr>
            <p:nvPr/>
          </p:nvCxnSpPr>
          <p:spPr>
            <a:xfrm flipH="1">
              <a:off x="6170216" y="2228477"/>
              <a:ext cx="323798" cy="56319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直接连接符 1082">
              <a:extLst>
                <a:ext uri="{FF2B5EF4-FFF2-40B4-BE49-F238E27FC236}">
                  <a16:creationId xmlns:a16="http://schemas.microsoft.com/office/drawing/2014/main" id="{00A58618-02B7-B57C-B28E-F07E977F6385}"/>
                </a:ext>
              </a:extLst>
            </p:cNvPr>
            <p:cNvCxnSpPr>
              <a:cxnSpLocks/>
              <a:stCxn id="49" idx="2"/>
              <a:endCxn id="1081" idx="0"/>
            </p:cNvCxnSpPr>
            <p:nvPr/>
          </p:nvCxnSpPr>
          <p:spPr>
            <a:xfrm>
              <a:off x="7148832" y="2228477"/>
              <a:ext cx="328770" cy="56319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直接连接符 1083">
              <a:extLst>
                <a:ext uri="{FF2B5EF4-FFF2-40B4-BE49-F238E27FC236}">
                  <a16:creationId xmlns:a16="http://schemas.microsoft.com/office/drawing/2014/main" id="{61AC35F9-09C4-F74D-8545-3A8EA4678F98}"/>
                </a:ext>
              </a:extLst>
            </p:cNvPr>
            <p:cNvCxnSpPr>
              <a:cxnSpLocks/>
              <a:stCxn id="50" idx="2"/>
              <a:endCxn id="1081" idx="0"/>
            </p:cNvCxnSpPr>
            <p:nvPr/>
          </p:nvCxnSpPr>
          <p:spPr>
            <a:xfrm flipH="1">
              <a:off x="7477602" y="2227140"/>
              <a:ext cx="326048" cy="56453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直接连接符 1086">
              <a:extLst>
                <a:ext uri="{FF2B5EF4-FFF2-40B4-BE49-F238E27FC236}">
                  <a16:creationId xmlns:a16="http://schemas.microsoft.com/office/drawing/2014/main" id="{BFFDB175-0259-6260-C0A7-5C9AA7E59B6C}"/>
                </a:ext>
              </a:extLst>
            </p:cNvPr>
            <p:cNvCxnSpPr>
              <a:cxnSpLocks/>
              <a:stCxn id="51" idx="2"/>
              <a:endCxn id="1086" idx="0"/>
            </p:cNvCxnSpPr>
            <p:nvPr/>
          </p:nvCxnSpPr>
          <p:spPr>
            <a:xfrm>
              <a:off x="8458468" y="2227140"/>
              <a:ext cx="336830" cy="56453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直接连接符 1087">
              <a:extLst>
                <a:ext uri="{FF2B5EF4-FFF2-40B4-BE49-F238E27FC236}">
                  <a16:creationId xmlns:a16="http://schemas.microsoft.com/office/drawing/2014/main" id="{7CEEDC41-692D-32E5-209B-714B12368F4D}"/>
                </a:ext>
              </a:extLst>
            </p:cNvPr>
            <p:cNvCxnSpPr>
              <a:cxnSpLocks/>
              <a:stCxn id="52" idx="2"/>
              <a:endCxn id="1086" idx="0"/>
            </p:cNvCxnSpPr>
            <p:nvPr/>
          </p:nvCxnSpPr>
          <p:spPr>
            <a:xfrm flipH="1">
              <a:off x="8795298" y="2225803"/>
              <a:ext cx="317988" cy="5658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直接连接符 1091">
              <a:extLst>
                <a:ext uri="{FF2B5EF4-FFF2-40B4-BE49-F238E27FC236}">
                  <a16:creationId xmlns:a16="http://schemas.microsoft.com/office/drawing/2014/main" id="{EB1D3021-B83E-67A3-1689-2DFD1F888CAC}"/>
                </a:ext>
              </a:extLst>
            </p:cNvPr>
            <p:cNvCxnSpPr>
              <a:cxnSpLocks/>
              <a:stCxn id="53" idx="2"/>
              <a:endCxn id="1091" idx="0"/>
            </p:cNvCxnSpPr>
            <p:nvPr/>
          </p:nvCxnSpPr>
          <p:spPr>
            <a:xfrm>
              <a:off x="9768104" y="2225803"/>
              <a:ext cx="328770" cy="5658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直接连接符 1111">
              <a:extLst>
                <a:ext uri="{FF2B5EF4-FFF2-40B4-BE49-F238E27FC236}">
                  <a16:creationId xmlns:a16="http://schemas.microsoft.com/office/drawing/2014/main" id="{19CA1AE8-D5F4-C542-0A5E-2AEFB6C4EDA6}"/>
                </a:ext>
              </a:extLst>
            </p:cNvPr>
            <p:cNvCxnSpPr>
              <a:cxnSpLocks/>
              <a:stCxn id="54" idx="2"/>
              <a:endCxn id="1091" idx="0"/>
            </p:cNvCxnSpPr>
            <p:nvPr/>
          </p:nvCxnSpPr>
          <p:spPr>
            <a:xfrm flipH="1">
              <a:off x="10096874" y="2224466"/>
              <a:ext cx="326048" cy="56720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1647FB5-7C5F-9BDB-8763-EF8C60458FBD}"/>
              </a:ext>
            </a:extLst>
          </p:cNvPr>
          <p:cNvGrpSpPr/>
          <p:nvPr/>
        </p:nvGrpSpPr>
        <p:grpSpPr>
          <a:xfrm>
            <a:off x="933922" y="2880769"/>
            <a:ext cx="9162952" cy="593448"/>
            <a:chOff x="933922" y="2880769"/>
            <a:chExt cx="9162952" cy="593448"/>
          </a:xfrm>
        </p:grpSpPr>
        <p:cxnSp>
          <p:nvCxnSpPr>
            <p:cNvPr id="1122" name="直接连接符 1121">
              <a:extLst>
                <a:ext uri="{FF2B5EF4-FFF2-40B4-BE49-F238E27FC236}">
                  <a16:creationId xmlns:a16="http://schemas.microsoft.com/office/drawing/2014/main" id="{8409C05C-3EFD-8409-11D2-6D138219C9DB}"/>
                </a:ext>
              </a:extLst>
            </p:cNvPr>
            <p:cNvCxnSpPr>
              <a:cxnSpLocks/>
              <a:stCxn id="55" idx="2"/>
              <a:endCxn id="1121" idx="0"/>
            </p:cNvCxnSpPr>
            <p:nvPr/>
          </p:nvCxnSpPr>
          <p:spPr>
            <a:xfrm>
              <a:off x="933922" y="2880769"/>
              <a:ext cx="654818" cy="54823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直接连接符 1124">
              <a:extLst>
                <a:ext uri="{FF2B5EF4-FFF2-40B4-BE49-F238E27FC236}">
                  <a16:creationId xmlns:a16="http://schemas.microsoft.com/office/drawing/2014/main" id="{57394434-5BF8-622D-307E-D276527BBDE4}"/>
                </a:ext>
              </a:extLst>
            </p:cNvPr>
            <p:cNvCxnSpPr>
              <a:cxnSpLocks/>
              <a:stCxn id="62" idx="2"/>
              <a:endCxn id="1121" idx="0"/>
            </p:cNvCxnSpPr>
            <p:nvPr/>
          </p:nvCxnSpPr>
          <p:spPr>
            <a:xfrm flipH="1">
              <a:off x="1588740" y="2880769"/>
              <a:ext cx="652568" cy="54823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直接连接符 1128">
              <a:extLst>
                <a:ext uri="{FF2B5EF4-FFF2-40B4-BE49-F238E27FC236}">
                  <a16:creationId xmlns:a16="http://schemas.microsoft.com/office/drawing/2014/main" id="{B4E54D07-DE59-FEBF-882E-2C5B456BA34C}"/>
                </a:ext>
              </a:extLst>
            </p:cNvPr>
            <p:cNvCxnSpPr>
              <a:cxnSpLocks/>
              <a:stCxn id="1029" idx="2"/>
              <a:endCxn id="1128" idx="0"/>
            </p:cNvCxnSpPr>
            <p:nvPr/>
          </p:nvCxnSpPr>
          <p:spPr>
            <a:xfrm>
              <a:off x="3559004" y="2880769"/>
              <a:ext cx="686955" cy="59344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直接连接符 1129">
              <a:extLst>
                <a:ext uri="{FF2B5EF4-FFF2-40B4-BE49-F238E27FC236}">
                  <a16:creationId xmlns:a16="http://schemas.microsoft.com/office/drawing/2014/main" id="{36B7B53C-11F6-FE68-8FB9-2CD4BF1824D8}"/>
                </a:ext>
              </a:extLst>
            </p:cNvPr>
            <p:cNvCxnSpPr>
              <a:cxnSpLocks/>
              <a:stCxn id="1034" idx="2"/>
              <a:endCxn id="1128" idx="0"/>
            </p:cNvCxnSpPr>
            <p:nvPr/>
          </p:nvCxnSpPr>
          <p:spPr>
            <a:xfrm flipH="1">
              <a:off x="4245959" y="2880769"/>
              <a:ext cx="614621" cy="59344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直接连接符 1134">
              <a:extLst>
                <a:ext uri="{FF2B5EF4-FFF2-40B4-BE49-F238E27FC236}">
                  <a16:creationId xmlns:a16="http://schemas.microsoft.com/office/drawing/2014/main" id="{0EB636AD-EEAF-ABA6-757A-59527A075C06}"/>
                </a:ext>
              </a:extLst>
            </p:cNvPr>
            <p:cNvCxnSpPr>
              <a:cxnSpLocks/>
              <a:stCxn id="1041" idx="2"/>
              <a:endCxn id="1134" idx="0"/>
            </p:cNvCxnSpPr>
            <p:nvPr/>
          </p:nvCxnSpPr>
          <p:spPr>
            <a:xfrm>
              <a:off x="6170216" y="2882106"/>
              <a:ext cx="703068" cy="59211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" name="直接连接符 1135">
              <a:extLst>
                <a:ext uri="{FF2B5EF4-FFF2-40B4-BE49-F238E27FC236}">
                  <a16:creationId xmlns:a16="http://schemas.microsoft.com/office/drawing/2014/main" id="{89B712F0-C29C-C5A5-0AC4-1F3852262088}"/>
                </a:ext>
              </a:extLst>
            </p:cNvPr>
            <p:cNvCxnSpPr>
              <a:cxnSpLocks/>
              <a:stCxn id="1081" idx="2"/>
              <a:endCxn id="1134" idx="0"/>
            </p:cNvCxnSpPr>
            <p:nvPr/>
          </p:nvCxnSpPr>
          <p:spPr>
            <a:xfrm flipH="1">
              <a:off x="6873284" y="2882106"/>
              <a:ext cx="604318" cy="59211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" name="直接连接符 1137">
              <a:extLst>
                <a:ext uri="{FF2B5EF4-FFF2-40B4-BE49-F238E27FC236}">
                  <a16:creationId xmlns:a16="http://schemas.microsoft.com/office/drawing/2014/main" id="{86519A92-800C-7FB4-7B5A-33D66AEAC6D8}"/>
                </a:ext>
              </a:extLst>
            </p:cNvPr>
            <p:cNvCxnSpPr>
              <a:cxnSpLocks/>
              <a:stCxn id="1086" idx="2"/>
              <a:endCxn id="1137" idx="0"/>
            </p:cNvCxnSpPr>
            <p:nvPr/>
          </p:nvCxnSpPr>
          <p:spPr>
            <a:xfrm>
              <a:off x="8795298" y="2882106"/>
              <a:ext cx="705311" cy="59211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直接连接符 1138">
              <a:extLst>
                <a:ext uri="{FF2B5EF4-FFF2-40B4-BE49-F238E27FC236}">
                  <a16:creationId xmlns:a16="http://schemas.microsoft.com/office/drawing/2014/main" id="{7E1E2AB9-9D64-D383-2EDC-A648C72C441C}"/>
                </a:ext>
              </a:extLst>
            </p:cNvPr>
            <p:cNvCxnSpPr>
              <a:cxnSpLocks/>
              <a:stCxn id="1091" idx="2"/>
              <a:endCxn id="1137" idx="0"/>
            </p:cNvCxnSpPr>
            <p:nvPr/>
          </p:nvCxnSpPr>
          <p:spPr>
            <a:xfrm flipH="1">
              <a:off x="9500609" y="2882106"/>
              <a:ext cx="596265" cy="59211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2ED1766-7704-D08E-AD42-9BB19BF6CE96}"/>
              </a:ext>
            </a:extLst>
          </p:cNvPr>
          <p:cNvGrpSpPr/>
          <p:nvPr/>
        </p:nvGrpSpPr>
        <p:grpSpPr>
          <a:xfrm>
            <a:off x="1588740" y="3519435"/>
            <a:ext cx="7911869" cy="594527"/>
            <a:chOff x="1588740" y="3519435"/>
            <a:chExt cx="7911869" cy="594527"/>
          </a:xfrm>
        </p:grpSpPr>
        <p:cxnSp>
          <p:nvCxnSpPr>
            <p:cNvPr id="1146" name="直接连接符 1145">
              <a:extLst>
                <a:ext uri="{FF2B5EF4-FFF2-40B4-BE49-F238E27FC236}">
                  <a16:creationId xmlns:a16="http://schemas.microsoft.com/office/drawing/2014/main" id="{E12EABC7-2F66-67F1-AE77-08B4C4C4CEA9}"/>
                </a:ext>
              </a:extLst>
            </p:cNvPr>
            <p:cNvCxnSpPr>
              <a:cxnSpLocks/>
              <a:stCxn id="1121" idx="2"/>
              <a:endCxn id="1144" idx="0"/>
            </p:cNvCxnSpPr>
            <p:nvPr/>
          </p:nvCxnSpPr>
          <p:spPr>
            <a:xfrm>
              <a:off x="1588740" y="3519435"/>
              <a:ext cx="1300691" cy="59452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9" name="直接连接符 1148">
              <a:extLst>
                <a:ext uri="{FF2B5EF4-FFF2-40B4-BE49-F238E27FC236}">
                  <a16:creationId xmlns:a16="http://schemas.microsoft.com/office/drawing/2014/main" id="{3BCB43DD-FEB2-4F40-E4A6-C114297A734E}"/>
                </a:ext>
              </a:extLst>
            </p:cNvPr>
            <p:cNvCxnSpPr>
              <a:cxnSpLocks/>
              <a:stCxn id="1128" idx="2"/>
              <a:endCxn id="1144" idx="0"/>
            </p:cNvCxnSpPr>
            <p:nvPr/>
          </p:nvCxnSpPr>
          <p:spPr>
            <a:xfrm flipH="1">
              <a:off x="2889431" y="3564652"/>
              <a:ext cx="1356528" cy="54931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2" name="直接连接符 1151">
              <a:extLst>
                <a:ext uri="{FF2B5EF4-FFF2-40B4-BE49-F238E27FC236}">
                  <a16:creationId xmlns:a16="http://schemas.microsoft.com/office/drawing/2014/main" id="{D3B64FB0-D736-E50A-15B2-4AB7A7D0ADE6}"/>
                </a:ext>
              </a:extLst>
            </p:cNvPr>
            <p:cNvCxnSpPr>
              <a:cxnSpLocks/>
              <a:stCxn id="1134" idx="2"/>
              <a:endCxn id="1145" idx="0"/>
            </p:cNvCxnSpPr>
            <p:nvPr/>
          </p:nvCxnSpPr>
          <p:spPr>
            <a:xfrm>
              <a:off x="6873284" y="3564652"/>
              <a:ext cx="1232917" cy="54930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5" name="直接连接符 1154">
              <a:extLst>
                <a:ext uri="{FF2B5EF4-FFF2-40B4-BE49-F238E27FC236}">
                  <a16:creationId xmlns:a16="http://schemas.microsoft.com/office/drawing/2014/main" id="{D2622692-A5C9-7C22-287E-158D5BDAFD08}"/>
                </a:ext>
              </a:extLst>
            </p:cNvPr>
            <p:cNvCxnSpPr>
              <a:cxnSpLocks/>
              <a:stCxn id="1137" idx="2"/>
              <a:endCxn id="1145" idx="0"/>
            </p:cNvCxnSpPr>
            <p:nvPr/>
          </p:nvCxnSpPr>
          <p:spPr>
            <a:xfrm flipH="1">
              <a:off x="8106201" y="3564652"/>
              <a:ext cx="1394408" cy="54930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89D4D24-01D8-B831-DDD8-590836C44853}"/>
              </a:ext>
            </a:extLst>
          </p:cNvPr>
          <p:cNvGrpSpPr/>
          <p:nvPr/>
        </p:nvGrpSpPr>
        <p:grpSpPr>
          <a:xfrm>
            <a:off x="2889431" y="4204396"/>
            <a:ext cx="5216770" cy="644770"/>
            <a:chOff x="2889431" y="4204396"/>
            <a:chExt cx="5216770" cy="644770"/>
          </a:xfrm>
        </p:grpSpPr>
        <p:cxnSp>
          <p:nvCxnSpPr>
            <p:cNvPr id="1159" name="直接连接符 1158">
              <a:extLst>
                <a:ext uri="{FF2B5EF4-FFF2-40B4-BE49-F238E27FC236}">
                  <a16:creationId xmlns:a16="http://schemas.microsoft.com/office/drawing/2014/main" id="{65FE813B-857D-FC34-5DF0-B1249599BA08}"/>
                </a:ext>
              </a:extLst>
            </p:cNvPr>
            <p:cNvCxnSpPr>
              <a:cxnSpLocks/>
              <a:stCxn id="1144" idx="2"/>
              <a:endCxn id="1158" idx="0"/>
            </p:cNvCxnSpPr>
            <p:nvPr/>
          </p:nvCxnSpPr>
          <p:spPr>
            <a:xfrm>
              <a:off x="2889431" y="4204397"/>
              <a:ext cx="2603627" cy="64476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2" name="直接连接符 1161">
              <a:extLst>
                <a:ext uri="{FF2B5EF4-FFF2-40B4-BE49-F238E27FC236}">
                  <a16:creationId xmlns:a16="http://schemas.microsoft.com/office/drawing/2014/main" id="{F8E0711B-8DAA-AB48-8505-060F5C80FEB2}"/>
                </a:ext>
              </a:extLst>
            </p:cNvPr>
            <p:cNvCxnSpPr>
              <a:cxnSpLocks/>
              <a:stCxn id="1145" idx="2"/>
              <a:endCxn id="1158" idx="0"/>
            </p:cNvCxnSpPr>
            <p:nvPr/>
          </p:nvCxnSpPr>
          <p:spPr>
            <a:xfrm flipH="1">
              <a:off x="5493058" y="4204396"/>
              <a:ext cx="2613143" cy="64477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A2154D2-F80E-9249-C19D-8D8444811DA3}"/>
              </a:ext>
            </a:extLst>
          </p:cNvPr>
          <p:cNvGrpSpPr/>
          <p:nvPr/>
        </p:nvGrpSpPr>
        <p:grpSpPr>
          <a:xfrm>
            <a:off x="1357628" y="3285331"/>
            <a:ext cx="10700185" cy="468205"/>
            <a:chOff x="1357628" y="3285331"/>
            <a:chExt cx="10700185" cy="468205"/>
          </a:xfrm>
        </p:grpSpPr>
        <p:sp>
          <p:nvSpPr>
            <p:cNvPr id="1121" name="矩形 1120">
              <a:extLst>
                <a:ext uri="{FF2B5EF4-FFF2-40B4-BE49-F238E27FC236}">
                  <a16:creationId xmlns:a16="http://schemas.microsoft.com/office/drawing/2014/main" id="{59503196-91E6-9015-2A89-6A806C427DAB}"/>
                </a:ext>
              </a:extLst>
            </p:cNvPr>
            <p:cNvSpPr/>
            <p:nvPr/>
          </p:nvSpPr>
          <p:spPr>
            <a:xfrm>
              <a:off x="1357628" y="3429000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8" name="矩形 1127">
              <a:extLst>
                <a:ext uri="{FF2B5EF4-FFF2-40B4-BE49-F238E27FC236}">
                  <a16:creationId xmlns:a16="http://schemas.microsoft.com/office/drawing/2014/main" id="{DE28F230-1064-6DF1-37CF-2216C66C6123}"/>
                </a:ext>
              </a:extLst>
            </p:cNvPr>
            <p:cNvSpPr/>
            <p:nvPr/>
          </p:nvSpPr>
          <p:spPr>
            <a:xfrm>
              <a:off x="4014847" y="3474217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4" name="矩形 1133">
              <a:extLst>
                <a:ext uri="{FF2B5EF4-FFF2-40B4-BE49-F238E27FC236}">
                  <a16:creationId xmlns:a16="http://schemas.microsoft.com/office/drawing/2014/main" id="{D4519340-5D59-B6FD-273A-018D2D1B00E7}"/>
                </a:ext>
              </a:extLst>
            </p:cNvPr>
            <p:cNvSpPr/>
            <p:nvPr/>
          </p:nvSpPr>
          <p:spPr>
            <a:xfrm>
              <a:off x="6642172" y="3474217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7" name="矩形 1136">
              <a:extLst>
                <a:ext uri="{FF2B5EF4-FFF2-40B4-BE49-F238E27FC236}">
                  <a16:creationId xmlns:a16="http://schemas.microsoft.com/office/drawing/2014/main" id="{B21BA283-840B-4EA5-120A-E2A2CD4256E1}"/>
                </a:ext>
              </a:extLst>
            </p:cNvPr>
            <p:cNvSpPr/>
            <p:nvPr/>
          </p:nvSpPr>
          <p:spPr>
            <a:xfrm>
              <a:off x="9269497" y="3474217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5" name="文本框 1164">
                  <a:extLst>
                    <a:ext uri="{FF2B5EF4-FFF2-40B4-BE49-F238E27FC236}">
                      <a16:creationId xmlns:a16="http://schemas.microsoft.com/office/drawing/2014/main" id="{7C97F298-9FC7-F4C7-049F-16CCD9016F58}"/>
                    </a:ext>
                  </a:extLst>
                </p:cNvPr>
                <p:cNvSpPr txBox="1"/>
                <p:nvPr/>
              </p:nvSpPr>
              <p:spPr>
                <a:xfrm>
                  <a:off x="10649787" y="3285331"/>
                  <a:ext cx="1408026" cy="468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165" name="文本框 1164">
                  <a:extLst>
                    <a:ext uri="{FF2B5EF4-FFF2-40B4-BE49-F238E27FC236}">
                      <a16:creationId xmlns:a16="http://schemas.microsoft.com/office/drawing/2014/main" id="{7C97F298-9FC7-F4C7-049F-16CCD9016F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9787" y="3285331"/>
                  <a:ext cx="1408026" cy="46820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7BE27D1-C9AE-13CC-74BE-5B1793729244}"/>
              </a:ext>
            </a:extLst>
          </p:cNvPr>
          <p:cNvGrpSpPr/>
          <p:nvPr/>
        </p:nvGrpSpPr>
        <p:grpSpPr>
          <a:xfrm>
            <a:off x="2658319" y="3925075"/>
            <a:ext cx="9399494" cy="468205"/>
            <a:chOff x="2658319" y="3925075"/>
            <a:chExt cx="9399494" cy="468205"/>
          </a:xfrm>
        </p:grpSpPr>
        <p:sp>
          <p:nvSpPr>
            <p:cNvPr id="1144" name="矩形 1143">
              <a:extLst>
                <a:ext uri="{FF2B5EF4-FFF2-40B4-BE49-F238E27FC236}">
                  <a16:creationId xmlns:a16="http://schemas.microsoft.com/office/drawing/2014/main" id="{C5E05F8A-9E60-1307-FF95-FAD8068A9141}"/>
                </a:ext>
              </a:extLst>
            </p:cNvPr>
            <p:cNvSpPr/>
            <p:nvPr/>
          </p:nvSpPr>
          <p:spPr>
            <a:xfrm>
              <a:off x="2658319" y="4113962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5" name="矩形 1144">
              <a:extLst>
                <a:ext uri="{FF2B5EF4-FFF2-40B4-BE49-F238E27FC236}">
                  <a16:creationId xmlns:a16="http://schemas.microsoft.com/office/drawing/2014/main" id="{B13A55F1-D795-AA54-E588-E6214203BE82}"/>
                </a:ext>
              </a:extLst>
            </p:cNvPr>
            <p:cNvSpPr/>
            <p:nvPr/>
          </p:nvSpPr>
          <p:spPr>
            <a:xfrm>
              <a:off x="7875089" y="4113961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6" name="文本框 1165">
                  <a:extLst>
                    <a:ext uri="{FF2B5EF4-FFF2-40B4-BE49-F238E27FC236}">
                      <a16:creationId xmlns:a16="http://schemas.microsoft.com/office/drawing/2014/main" id="{E0DDC03D-B01B-AA06-A220-AAB2B1D3965B}"/>
                    </a:ext>
                  </a:extLst>
                </p:cNvPr>
                <p:cNvSpPr txBox="1"/>
                <p:nvPr/>
              </p:nvSpPr>
              <p:spPr>
                <a:xfrm>
                  <a:off x="10649787" y="3925075"/>
                  <a:ext cx="1408026" cy="468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166" name="文本框 1165">
                  <a:extLst>
                    <a:ext uri="{FF2B5EF4-FFF2-40B4-BE49-F238E27FC236}">
                      <a16:creationId xmlns:a16="http://schemas.microsoft.com/office/drawing/2014/main" id="{E0DDC03D-B01B-AA06-A220-AAB2B1D39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9787" y="3925075"/>
                  <a:ext cx="1408026" cy="46820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19A3AC8-6215-ED87-729D-1DD10CCBB108}"/>
              </a:ext>
            </a:extLst>
          </p:cNvPr>
          <p:cNvGrpSpPr/>
          <p:nvPr/>
        </p:nvGrpSpPr>
        <p:grpSpPr>
          <a:xfrm>
            <a:off x="5261946" y="4615063"/>
            <a:ext cx="6795867" cy="468205"/>
            <a:chOff x="5261946" y="4615063"/>
            <a:chExt cx="6795867" cy="468205"/>
          </a:xfrm>
        </p:grpSpPr>
        <p:sp>
          <p:nvSpPr>
            <p:cNvPr id="1158" name="矩形 1157">
              <a:extLst>
                <a:ext uri="{FF2B5EF4-FFF2-40B4-BE49-F238E27FC236}">
                  <a16:creationId xmlns:a16="http://schemas.microsoft.com/office/drawing/2014/main" id="{33F13CF5-F50E-6DC2-52BF-81298DB9A2FB}"/>
                </a:ext>
              </a:extLst>
            </p:cNvPr>
            <p:cNvSpPr/>
            <p:nvPr/>
          </p:nvSpPr>
          <p:spPr>
            <a:xfrm>
              <a:off x="5261946" y="4849166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7" name="文本框 1166">
                  <a:extLst>
                    <a:ext uri="{FF2B5EF4-FFF2-40B4-BE49-F238E27FC236}">
                      <a16:creationId xmlns:a16="http://schemas.microsoft.com/office/drawing/2014/main" id="{B260C92B-737A-E6B3-19C8-D8C398AEAF2C}"/>
                    </a:ext>
                  </a:extLst>
                </p:cNvPr>
                <p:cNvSpPr txBox="1"/>
                <p:nvPr/>
              </p:nvSpPr>
              <p:spPr>
                <a:xfrm>
                  <a:off x="10649787" y="4615063"/>
                  <a:ext cx="1408026" cy="468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167" name="文本框 1166">
                  <a:extLst>
                    <a:ext uri="{FF2B5EF4-FFF2-40B4-BE49-F238E27FC236}">
                      <a16:creationId xmlns:a16="http://schemas.microsoft.com/office/drawing/2014/main" id="{B260C92B-737A-E6B3-19C8-D8C398AEAF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9787" y="4615063"/>
                  <a:ext cx="1408026" cy="46820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6625ABA-AC73-967C-CF4A-C388A2440AE8}"/>
              </a:ext>
            </a:extLst>
          </p:cNvPr>
          <p:cNvGrpSpPr/>
          <p:nvPr/>
        </p:nvGrpSpPr>
        <p:grpSpPr>
          <a:xfrm>
            <a:off x="6096000" y="4489098"/>
            <a:ext cx="4989581" cy="890954"/>
            <a:chOff x="6096000" y="4489098"/>
            <a:chExt cx="4989581" cy="890954"/>
          </a:xfrm>
        </p:grpSpPr>
        <p:pic>
          <p:nvPicPr>
            <p:cNvPr id="1168" name="Picture 2">
              <a:extLst>
                <a:ext uri="{FF2B5EF4-FFF2-40B4-BE49-F238E27FC236}">
                  <a16:creationId xmlns:a16="http://schemas.microsoft.com/office/drawing/2014/main" id="{57DE958A-DD96-987D-AD2B-B663E00C9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125" y="4489098"/>
              <a:ext cx="890954" cy="8909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9" name="文本框 1168">
              <a:extLst>
                <a:ext uri="{FF2B5EF4-FFF2-40B4-BE49-F238E27FC236}">
                  <a16:creationId xmlns:a16="http://schemas.microsoft.com/office/drawing/2014/main" id="{DFA828B1-E944-8AD6-71F5-6341D0889B23}"/>
                </a:ext>
              </a:extLst>
            </p:cNvPr>
            <p:cNvSpPr txBox="1"/>
            <p:nvPr/>
          </p:nvSpPr>
          <p:spPr>
            <a:xfrm>
              <a:off x="7988402" y="4809807"/>
              <a:ext cx="3097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This is the compressed data!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0" name="箭头: 左 1169">
              <a:extLst>
                <a:ext uri="{FF2B5EF4-FFF2-40B4-BE49-F238E27FC236}">
                  <a16:creationId xmlns:a16="http://schemas.microsoft.com/office/drawing/2014/main" id="{BFEE6DCC-44AB-5F2F-178D-7D7607005007}"/>
                </a:ext>
              </a:extLst>
            </p:cNvPr>
            <p:cNvSpPr/>
            <p:nvPr/>
          </p:nvSpPr>
          <p:spPr>
            <a:xfrm>
              <a:off x="6096000" y="4796507"/>
              <a:ext cx="821720" cy="286761"/>
            </a:xfrm>
            <a:prstGeom prst="lef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1" name="文本框 1170">
                <a:extLst>
                  <a:ext uri="{FF2B5EF4-FFF2-40B4-BE49-F238E27FC236}">
                    <a16:creationId xmlns:a16="http://schemas.microsoft.com/office/drawing/2014/main" id="{05D1EFD1-C4D1-1ACC-CAF0-B77FE92D3E58}"/>
                  </a:ext>
                </a:extLst>
              </p:cNvPr>
              <p:cNvSpPr txBox="1"/>
              <p:nvPr/>
            </p:nvSpPr>
            <p:spPr>
              <a:xfrm>
                <a:off x="6994758" y="1809916"/>
                <a:ext cx="462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71" name="文本框 1170">
                <a:extLst>
                  <a:ext uri="{FF2B5EF4-FFF2-40B4-BE49-F238E27FC236}">
                    <a16:creationId xmlns:a16="http://schemas.microsoft.com/office/drawing/2014/main" id="{05D1EFD1-C4D1-1ACC-CAF0-B77FE92D3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758" y="1809916"/>
                <a:ext cx="46222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2" name="文本框 1171">
                <a:extLst>
                  <a:ext uri="{FF2B5EF4-FFF2-40B4-BE49-F238E27FC236}">
                    <a16:creationId xmlns:a16="http://schemas.microsoft.com/office/drawing/2014/main" id="{19B87686-381C-4CE7-93D5-C6D87A5FB225}"/>
                  </a:ext>
                </a:extLst>
              </p:cNvPr>
              <p:cNvSpPr txBox="1"/>
              <p:nvPr/>
            </p:nvSpPr>
            <p:spPr>
              <a:xfrm>
                <a:off x="702810" y="5470035"/>
                <a:ext cx="5560092" cy="4001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ocal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</a:rPr>
                      <m:t>Decomp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    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walk along the GGM tree!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72" name="文本框 1171">
                <a:extLst>
                  <a:ext uri="{FF2B5EF4-FFF2-40B4-BE49-F238E27FC236}">
                    <a16:creationId xmlns:a16="http://schemas.microsoft.com/office/drawing/2014/main" id="{19B87686-381C-4CE7-93D5-C6D87A5FB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10" y="5470035"/>
                <a:ext cx="5560092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3" name="文本框 1172">
                <a:extLst>
                  <a:ext uri="{FF2B5EF4-FFF2-40B4-BE49-F238E27FC236}">
                    <a16:creationId xmlns:a16="http://schemas.microsoft.com/office/drawing/2014/main" id="{90B7F1D4-BCE1-D436-3020-70AF22ECC0BC}"/>
                  </a:ext>
                </a:extLst>
              </p:cNvPr>
              <p:cNvSpPr txBox="1"/>
              <p:nvPr/>
            </p:nvSpPr>
            <p:spPr>
              <a:xfrm>
                <a:off x="702810" y="6005184"/>
                <a:ext cx="6543680" cy="4001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Takes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Very efficient when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≫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73" name="文本框 1172">
                <a:extLst>
                  <a:ext uri="{FF2B5EF4-FFF2-40B4-BE49-F238E27FC236}">
                    <a16:creationId xmlns:a16="http://schemas.microsoft.com/office/drawing/2014/main" id="{90B7F1D4-BCE1-D436-3020-70AF22ECC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10" y="6005184"/>
                <a:ext cx="654368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74" name="Picture 2">
            <a:extLst>
              <a:ext uri="{FF2B5EF4-FFF2-40B4-BE49-F238E27FC236}">
                <a16:creationId xmlns:a16="http://schemas.microsoft.com/office/drawing/2014/main" id="{FA572E71-DC2A-C159-503C-3AB9B4F3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870" y="5494572"/>
            <a:ext cx="40011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5" name="文本框 1174">
            <a:extLst>
              <a:ext uri="{FF2B5EF4-FFF2-40B4-BE49-F238E27FC236}">
                <a16:creationId xmlns:a16="http://schemas.microsoft.com/office/drawing/2014/main" id="{E305A811-868E-506D-AF2B-92AA9F1C1CF2}"/>
              </a:ext>
            </a:extLst>
          </p:cNvPr>
          <p:cNvSpPr txBox="1"/>
          <p:nvPr/>
        </p:nvSpPr>
        <p:spPr>
          <a:xfrm>
            <a:off x="0" y="6515796"/>
            <a:ext cx="3559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GGM = </a:t>
            </a:r>
            <a:r>
              <a:rPr lang="en-US" altLang="zh-CN" sz="16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Goldreich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-Goldwasser-</a:t>
            </a:r>
            <a:r>
              <a:rPr lang="en-US" altLang="zh-CN" sz="16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Micali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7" name="直接箭头连接符 1176">
            <a:extLst>
              <a:ext uri="{FF2B5EF4-FFF2-40B4-BE49-F238E27FC236}">
                <a16:creationId xmlns:a16="http://schemas.microsoft.com/office/drawing/2014/main" id="{528E809F-E487-FD8A-C953-95BC2C14BF41}"/>
              </a:ext>
            </a:extLst>
          </p:cNvPr>
          <p:cNvCxnSpPr>
            <a:stCxn id="1158" idx="0"/>
            <a:endCxn id="1145" idx="2"/>
          </p:cNvCxnSpPr>
          <p:nvPr/>
        </p:nvCxnSpPr>
        <p:spPr>
          <a:xfrm flipV="1">
            <a:off x="5493058" y="4204396"/>
            <a:ext cx="2613143" cy="6447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直接箭头连接符 1177">
            <a:extLst>
              <a:ext uri="{FF2B5EF4-FFF2-40B4-BE49-F238E27FC236}">
                <a16:creationId xmlns:a16="http://schemas.microsoft.com/office/drawing/2014/main" id="{7796DC32-525D-0F6A-06BA-DD1C16EE73FD}"/>
              </a:ext>
            </a:extLst>
          </p:cNvPr>
          <p:cNvCxnSpPr>
            <a:cxnSpLocks/>
            <a:stCxn id="1145" idx="0"/>
            <a:endCxn id="1134" idx="2"/>
          </p:cNvCxnSpPr>
          <p:nvPr/>
        </p:nvCxnSpPr>
        <p:spPr>
          <a:xfrm flipH="1" flipV="1">
            <a:off x="6873284" y="3564652"/>
            <a:ext cx="1232917" cy="5493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直接箭头连接符 1180">
            <a:extLst>
              <a:ext uri="{FF2B5EF4-FFF2-40B4-BE49-F238E27FC236}">
                <a16:creationId xmlns:a16="http://schemas.microsoft.com/office/drawing/2014/main" id="{C6370751-719D-FC76-6824-EADF7C25207C}"/>
              </a:ext>
            </a:extLst>
          </p:cNvPr>
          <p:cNvCxnSpPr>
            <a:cxnSpLocks/>
            <a:stCxn id="1134" idx="0"/>
            <a:endCxn id="1081" idx="2"/>
          </p:cNvCxnSpPr>
          <p:nvPr/>
        </p:nvCxnSpPr>
        <p:spPr>
          <a:xfrm flipV="1">
            <a:off x="6873284" y="2882106"/>
            <a:ext cx="604318" cy="5921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4" name="直接箭头连接符 1183">
            <a:extLst>
              <a:ext uri="{FF2B5EF4-FFF2-40B4-BE49-F238E27FC236}">
                <a16:creationId xmlns:a16="http://schemas.microsoft.com/office/drawing/2014/main" id="{523F48FA-EA5E-1C56-9AA2-35734AE83B2A}"/>
              </a:ext>
            </a:extLst>
          </p:cNvPr>
          <p:cNvCxnSpPr>
            <a:cxnSpLocks/>
            <a:stCxn id="1081" idx="0"/>
            <a:endCxn id="49" idx="2"/>
          </p:cNvCxnSpPr>
          <p:nvPr/>
        </p:nvCxnSpPr>
        <p:spPr>
          <a:xfrm flipH="1" flipV="1">
            <a:off x="7148832" y="2228477"/>
            <a:ext cx="328770" cy="5631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129CAD0-EFDD-83E6-757A-245D934828C0}"/>
              </a:ext>
            </a:extLst>
          </p:cNvPr>
          <p:cNvGrpSpPr/>
          <p:nvPr/>
        </p:nvGrpSpPr>
        <p:grpSpPr>
          <a:xfrm>
            <a:off x="8062664" y="4200566"/>
            <a:ext cx="2150919" cy="400110"/>
            <a:chOff x="8062664" y="4200566"/>
            <a:chExt cx="2150919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7" name="文本框 1186">
                  <a:extLst>
                    <a:ext uri="{FF2B5EF4-FFF2-40B4-BE49-F238E27FC236}">
                      <a16:creationId xmlns:a16="http://schemas.microsoft.com/office/drawing/2014/main" id="{A4613A21-F83B-95BE-CE61-70C4002D7297}"/>
                    </a:ext>
                  </a:extLst>
                </p:cNvPr>
                <p:cNvSpPr txBox="1"/>
                <p:nvPr/>
              </p:nvSpPr>
              <p:spPr>
                <a:xfrm>
                  <a:off x="8062664" y="4215955"/>
                  <a:ext cx="2150919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right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87" name="文本框 1186">
                  <a:extLst>
                    <a:ext uri="{FF2B5EF4-FFF2-40B4-BE49-F238E27FC236}">
                      <a16:creationId xmlns:a16="http://schemas.microsoft.com/office/drawing/2014/main" id="{A4613A21-F83B-95BE-CE61-70C4002D7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2664" y="4215955"/>
                  <a:ext cx="215091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88" name="Picture 2">
              <a:extLst>
                <a:ext uri="{FF2B5EF4-FFF2-40B4-BE49-F238E27FC236}">
                  <a16:creationId xmlns:a16="http://schemas.microsoft.com/office/drawing/2014/main" id="{A13E66C5-C3DB-6A19-25E2-101B8EF80A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7213" y="4200566"/>
              <a:ext cx="400110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9" name="文本框 1188">
                <a:extLst>
                  <a:ext uri="{FF2B5EF4-FFF2-40B4-BE49-F238E27FC236}">
                    <a16:creationId xmlns:a16="http://schemas.microsoft.com/office/drawing/2014/main" id="{D1DE4299-3BB6-2CF1-6A01-C0158AE9692F}"/>
                  </a:ext>
                </a:extLst>
              </p:cNvPr>
              <p:cNvSpPr txBox="1"/>
              <p:nvPr/>
            </p:nvSpPr>
            <p:spPr>
              <a:xfrm>
                <a:off x="7090105" y="3301110"/>
                <a:ext cx="1818125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left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89" name="文本框 1188">
                <a:extLst>
                  <a:ext uri="{FF2B5EF4-FFF2-40B4-BE49-F238E27FC236}">
                    <a16:creationId xmlns:a16="http://schemas.microsoft.com/office/drawing/2014/main" id="{D1DE4299-3BB6-2CF1-6A01-C0158AE96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105" y="3301110"/>
                <a:ext cx="181812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0" name="文本框 1189">
                <a:extLst>
                  <a:ext uri="{FF2B5EF4-FFF2-40B4-BE49-F238E27FC236}">
                    <a16:creationId xmlns:a16="http://schemas.microsoft.com/office/drawing/2014/main" id="{35EB8AA6-344E-3757-1D0B-F4E33DD5CA3A}"/>
                  </a:ext>
                </a:extLst>
              </p:cNvPr>
              <p:cNvSpPr txBox="1"/>
              <p:nvPr/>
            </p:nvSpPr>
            <p:spPr>
              <a:xfrm>
                <a:off x="6845996" y="2571126"/>
                <a:ext cx="186242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right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90" name="文本框 1189">
                <a:extLst>
                  <a:ext uri="{FF2B5EF4-FFF2-40B4-BE49-F238E27FC236}">
                    <a16:creationId xmlns:a16="http://schemas.microsoft.com/office/drawing/2014/main" id="{35EB8AA6-344E-3757-1D0B-F4E33DD5C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996" y="2571126"/>
                <a:ext cx="186242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1" name="文本框 1190">
                <a:extLst>
                  <a:ext uri="{FF2B5EF4-FFF2-40B4-BE49-F238E27FC236}">
                    <a16:creationId xmlns:a16="http://schemas.microsoft.com/office/drawing/2014/main" id="{576AF449-A716-86F0-2179-248FD6BE5D1E}"/>
                  </a:ext>
                </a:extLst>
              </p:cNvPr>
              <p:cNvSpPr txBox="1"/>
              <p:nvPr/>
            </p:nvSpPr>
            <p:spPr>
              <a:xfrm>
                <a:off x="7364257" y="1645329"/>
                <a:ext cx="3982589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left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1" name="文本框 1190">
                <a:extLst>
                  <a:ext uri="{FF2B5EF4-FFF2-40B4-BE49-F238E27FC236}">
                    <a16:creationId xmlns:a16="http://schemas.microsoft.com/office/drawing/2014/main" id="{576AF449-A716-86F0-2179-248FD6BE5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257" y="1645329"/>
                <a:ext cx="398258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C9CAA360-783D-DC74-D160-3A6D23933CDF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13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" grpId="0"/>
      <p:bldP spid="1172" grpId="0" animBg="1"/>
      <p:bldP spid="1173" grpId="0" animBg="1"/>
      <p:bldP spid="1189" grpId="0" animBg="1"/>
      <p:bldP spid="1190" grpId="0" animBg="1"/>
      <p:bldP spid="11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Ultimate Compression</a:t>
            </a:r>
            <a:r>
              <a:rPr lang="zh-CN" altLang="en-U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776CF5-D70A-FB3B-B605-417F78B09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97" y="3899829"/>
            <a:ext cx="2975534" cy="2078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1116178-D0E8-0B0B-96C5-04F64FB33AA1}"/>
                  </a:ext>
                </a:extLst>
              </p:cNvPr>
              <p:cNvSpPr txBox="1"/>
              <p:nvPr/>
            </p:nvSpPr>
            <p:spPr>
              <a:xfrm>
                <a:off x="727566" y="6077380"/>
                <a:ext cx="3428195" cy="46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some weak theory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1116178-D0E8-0B0B-96C5-04F64FB33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66" y="6077380"/>
                <a:ext cx="3428195" cy="465897"/>
              </a:xfrm>
              <a:prstGeom prst="rect">
                <a:avLst/>
              </a:prstGeom>
              <a:blipFill>
                <a:blip r:embed="rId4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对话气泡: 圆角矩形 4">
                <a:extLst>
                  <a:ext uri="{FF2B5EF4-FFF2-40B4-BE49-F238E27FC236}">
                    <a16:creationId xmlns:a16="http://schemas.microsoft.com/office/drawing/2014/main" id="{DDC32D14-C5FB-3674-F9C8-A6E1415F329E}"/>
                  </a:ext>
                </a:extLst>
              </p:cNvPr>
              <p:cNvSpPr/>
              <p:nvPr/>
            </p:nvSpPr>
            <p:spPr>
              <a:xfrm>
                <a:off x="4068391" y="4402496"/>
                <a:ext cx="3513378" cy="1301394"/>
              </a:xfrm>
              <a:prstGeom prst="wedgeRoundRectCallout">
                <a:avLst>
                  <a:gd name="adj1" fmla="val -77261"/>
                  <a:gd name="adj2" fmla="val -46679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Not only could every string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(of whatever length)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be compressed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bits, they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(as truth tables)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actually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-size circuits!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对话气泡: 圆角矩形 4">
                <a:extLst>
                  <a:ext uri="{FF2B5EF4-FFF2-40B4-BE49-F238E27FC236}">
                    <a16:creationId xmlns:a16="http://schemas.microsoft.com/office/drawing/2014/main" id="{DDC32D14-C5FB-3674-F9C8-A6E1415F3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391" y="4402496"/>
                <a:ext cx="3513378" cy="1301394"/>
              </a:xfrm>
              <a:prstGeom prst="wedgeRoundRectCallout">
                <a:avLst>
                  <a:gd name="adj1" fmla="val -77261"/>
                  <a:gd name="adj2" fmla="val -46679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1F7B82FB-43DC-D50B-E489-D41C2D2BA023}"/>
              </a:ext>
            </a:extLst>
          </p:cNvPr>
          <p:cNvGrpSpPr/>
          <p:nvPr/>
        </p:nvGrpSpPr>
        <p:grpSpPr>
          <a:xfrm>
            <a:off x="6957837" y="4519901"/>
            <a:ext cx="4786999" cy="2287683"/>
            <a:chOff x="6900253" y="3790655"/>
            <a:chExt cx="4786999" cy="2287683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30FC6A7-C1E5-2F14-D966-E5B4A737C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59849" y="3790655"/>
              <a:ext cx="1127403" cy="119003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对话气泡: 圆角矩形 11">
                  <a:extLst>
                    <a:ext uri="{FF2B5EF4-FFF2-40B4-BE49-F238E27FC236}">
                      <a16:creationId xmlns:a16="http://schemas.microsoft.com/office/drawing/2014/main" id="{41F4CD2B-06DF-1E8B-8FE6-50B8ADE6EB0A}"/>
                    </a:ext>
                  </a:extLst>
                </p:cNvPr>
                <p:cNvSpPr/>
                <p:nvPr/>
              </p:nvSpPr>
              <p:spPr>
                <a:xfrm>
                  <a:off x="6900253" y="5158043"/>
                  <a:ext cx="3336053" cy="920295"/>
                </a:xfrm>
                <a:prstGeom prst="wedgeRoundRectCallout">
                  <a:avLst>
                    <a:gd name="adj1" fmla="val 57179"/>
                    <a:gd name="adj2" fmla="val -115864"/>
                    <a:gd name="adj3" fmla="val 16667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To compute the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r>
                    <a:rPr lang="en-US" altLang="zh-CN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bit of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Hardcode 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Walk along the GGM tree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对话气泡: 圆角矩形 11">
                  <a:extLst>
                    <a:ext uri="{FF2B5EF4-FFF2-40B4-BE49-F238E27FC236}">
                      <a16:creationId xmlns:a16="http://schemas.microsoft.com/office/drawing/2014/main" id="{41F4CD2B-06DF-1E8B-8FE6-50B8ADE6EB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253" y="5158043"/>
                  <a:ext cx="3336053" cy="920295"/>
                </a:xfrm>
                <a:prstGeom prst="wedgeRoundRectCallout">
                  <a:avLst>
                    <a:gd name="adj1" fmla="val 57179"/>
                    <a:gd name="adj2" fmla="val -115864"/>
                    <a:gd name="adj3" fmla="val 16667"/>
                  </a:avLst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90B50D2-7F38-2339-0D5E-62C7F2698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102" y="5430895"/>
              <a:ext cx="400110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F4EA4D4-AFFE-7CAE-147F-5B9F4A1141BB}"/>
              </a:ext>
            </a:extLst>
          </p:cNvPr>
          <p:cNvGrpSpPr/>
          <p:nvPr/>
        </p:nvGrpSpPr>
        <p:grpSpPr>
          <a:xfrm>
            <a:off x="6603054" y="2649972"/>
            <a:ext cx="5408698" cy="2530244"/>
            <a:chOff x="5426110" y="2140890"/>
            <a:chExt cx="5408698" cy="253024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750A239-0774-0364-F08A-E81F211E439C}"/>
                </a:ext>
              </a:extLst>
            </p:cNvPr>
            <p:cNvSpPr/>
            <p:nvPr/>
          </p:nvSpPr>
          <p:spPr>
            <a:xfrm>
              <a:off x="5426111" y="2649021"/>
              <a:ext cx="4923692" cy="1758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8D90C5AF-9E7E-A762-2081-13FEF2D375E5}"/>
                    </a:ext>
                  </a:extLst>
                </p:cNvPr>
                <p:cNvSpPr txBox="1"/>
                <p:nvPr/>
              </p:nvSpPr>
              <p:spPr>
                <a:xfrm>
                  <a:off x="10393852" y="2506132"/>
                  <a:ext cx="4409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8D90C5AF-9E7E-A762-2081-13FEF2D37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3852" y="2506132"/>
                  <a:ext cx="440956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左大括号 7">
              <a:extLst>
                <a:ext uri="{FF2B5EF4-FFF2-40B4-BE49-F238E27FC236}">
                  <a16:creationId xmlns:a16="http://schemas.microsoft.com/office/drawing/2014/main" id="{C3B6016C-6439-43DF-E303-4C2497829843}"/>
                </a:ext>
              </a:extLst>
            </p:cNvPr>
            <p:cNvSpPr/>
            <p:nvPr/>
          </p:nvSpPr>
          <p:spPr>
            <a:xfrm rot="5400000">
              <a:off x="7792488" y="91705"/>
              <a:ext cx="190937" cy="4923693"/>
            </a:xfrm>
            <a:prstGeom prst="leftBrace">
              <a:avLst>
                <a:gd name="adj1" fmla="val 62014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9D59AC37-0CE1-A2BF-6451-63F63D2F9D37}"/>
                    </a:ext>
                  </a:extLst>
                </p:cNvPr>
                <p:cNvSpPr txBox="1"/>
                <p:nvPr/>
              </p:nvSpPr>
              <p:spPr>
                <a:xfrm>
                  <a:off x="7676045" y="2140890"/>
                  <a:ext cx="4238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9D59AC37-0CE1-A2BF-6451-63F63D2F9D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6045" y="2140890"/>
                  <a:ext cx="42382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96983861-A656-E8BB-5947-13F61330E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4356" y="3927801"/>
              <a:ext cx="743333" cy="74333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73" name="组合 1072">
              <a:extLst>
                <a:ext uri="{FF2B5EF4-FFF2-40B4-BE49-F238E27FC236}">
                  <a16:creationId xmlns:a16="http://schemas.microsoft.com/office/drawing/2014/main" id="{F6B34DF5-91E1-089E-E60B-05F6E82021CE}"/>
                </a:ext>
              </a:extLst>
            </p:cNvPr>
            <p:cNvGrpSpPr/>
            <p:nvPr/>
          </p:nvGrpSpPr>
          <p:grpSpPr>
            <a:xfrm>
              <a:off x="5673452" y="2967797"/>
              <a:ext cx="4351693" cy="1190631"/>
              <a:chOff x="5673452" y="2606058"/>
              <a:chExt cx="4351693" cy="1190631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587CC20B-C954-4EAF-21B0-5A0CB53BB924}"/>
                  </a:ext>
                </a:extLst>
              </p:cNvPr>
              <p:cNvSpPr/>
              <p:nvPr/>
            </p:nvSpPr>
            <p:spPr>
              <a:xfrm>
                <a:off x="5673452" y="2606058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D13EB797-6E79-06C5-7489-D95894EEB702}"/>
                  </a:ext>
                </a:extLst>
              </p:cNvPr>
              <p:cNvSpPr/>
              <p:nvPr/>
            </p:nvSpPr>
            <p:spPr>
              <a:xfrm>
                <a:off x="6264425" y="2606502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EE1D73EE-6915-98A0-BF2B-2635F7E696E7}"/>
                  </a:ext>
                </a:extLst>
              </p:cNvPr>
              <p:cNvSpPr/>
              <p:nvPr/>
            </p:nvSpPr>
            <p:spPr>
              <a:xfrm>
                <a:off x="6855398" y="2606502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D04CB886-AB9A-A617-FDFF-CB1964D47F96}"/>
                  </a:ext>
                </a:extLst>
              </p:cNvPr>
              <p:cNvSpPr/>
              <p:nvPr/>
            </p:nvSpPr>
            <p:spPr>
              <a:xfrm>
                <a:off x="7446371" y="2606946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DFCAF425-3AFD-D459-9C28-C24FBE9AE225}"/>
                  </a:ext>
                </a:extLst>
              </p:cNvPr>
              <p:cNvSpPr/>
              <p:nvPr/>
            </p:nvSpPr>
            <p:spPr>
              <a:xfrm>
                <a:off x="8037344" y="2606364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4EC4BF9B-C325-C9FF-7DD2-32792A0D0B9C}"/>
                  </a:ext>
                </a:extLst>
              </p:cNvPr>
              <p:cNvSpPr/>
              <p:nvPr/>
            </p:nvSpPr>
            <p:spPr>
              <a:xfrm>
                <a:off x="8628317" y="2606808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6713806A-5391-C594-7C24-1B7DF13AB267}"/>
                  </a:ext>
                </a:extLst>
              </p:cNvPr>
              <p:cNvSpPr/>
              <p:nvPr/>
            </p:nvSpPr>
            <p:spPr>
              <a:xfrm>
                <a:off x="9219290" y="2606808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1E7CC9CC-C375-0795-57F2-3421A79F452F}"/>
                  </a:ext>
                </a:extLst>
              </p:cNvPr>
              <p:cNvSpPr/>
              <p:nvPr/>
            </p:nvSpPr>
            <p:spPr>
              <a:xfrm>
                <a:off x="9810263" y="2607252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9258970-B819-3778-69B6-7C7E8A6F93E4}"/>
                  </a:ext>
                </a:extLst>
              </p:cNvPr>
              <p:cNvSpPr/>
              <p:nvPr/>
            </p:nvSpPr>
            <p:spPr>
              <a:xfrm>
                <a:off x="5988559" y="2952342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3654E7E9-2587-04A1-65A7-EDD980463933}"/>
                  </a:ext>
                </a:extLst>
              </p:cNvPr>
              <p:cNvSpPr/>
              <p:nvPr/>
            </p:nvSpPr>
            <p:spPr>
              <a:xfrm>
                <a:off x="7168658" y="2950327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94BA9EE3-6E90-63D4-D318-2D3375A79FD6}"/>
                  </a:ext>
                </a:extLst>
              </p:cNvPr>
              <p:cNvSpPr/>
              <p:nvPr/>
            </p:nvSpPr>
            <p:spPr>
              <a:xfrm>
                <a:off x="8364090" y="2939709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9CB1E1D4-D6B7-9865-A0A2-5FC92B14AA76}"/>
                  </a:ext>
                </a:extLst>
              </p:cNvPr>
              <p:cNvSpPr/>
              <p:nvPr/>
            </p:nvSpPr>
            <p:spPr>
              <a:xfrm>
                <a:off x="9547821" y="2939709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9E08A8C9-28E7-B735-2F97-35AB5E33104C}"/>
                  </a:ext>
                </a:extLst>
              </p:cNvPr>
              <p:cNvSpPr/>
              <p:nvPr/>
            </p:nvSpPr>
            <p:spPr>
              <a:xfrm>
                <a:off x="6585973" y="3269076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E6910D5A-C771-B9AF-BB42-502F11E731DD}"/>
                  </a:ext>
                </a:extLst>
              </p:cNvPr>
              <p:cNvSpPr/>
              <p:nvPr/>
            </p:nvSpPr>
            <p:spPr>
              <a:xfrm>
                <a:off x="8945365" y="3269076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CC665115-3200-C732-4F03-E3BD878C2B6D}"/>
                  </a:ext>
                </a:extLst>
              </p:cNvPr>
              <p:cNvSpPr/>
              <p:nvPr/>
            </p:nvSpPr>
            <p:spPr>
              <a:xfrm>
                <a:off x="7780514" y="3581807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5" name="直接箭头连接符 34">
                <a:extLst>
                  <a:ext uri="{FF2B5EF4-FFF2-40B4-BE49-F238E27FC236}">
                    <a16:creationId xmlns:a16="http://schemas.microsoft.com/office/drawing/2014/main" id="{F5548902-0097-0C9B-5243-16550B0E7B35}"/>
                  </a:ext>
                </a:extLst>
              </p:cNvPr>
              <p:cNvCxnSpPr>
                <a:stCxn id="15" idx="5"/>
                <a:endCxn id="25" idx="1"/>
              </p:cNvCxnSpPr>
              <p:nvPr/>
            </p:nvCxnSpPr>
            <p:spPr>
              <a:xfrm>
                <a:off x="5856865" y="2789471"/>
                <a:ext cx="163163" cy="1943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1D510E95-1EBD-28F9-26DE-EE74EED0A171}"/>
                  </a:ext>
                </a:extLst>
              </p:cNvPr>
              <p:cNvCxnSpPr>
                <a:cxnSpLocks/>
                <a:stCxn id="16" idx="3"/>
                <a:endCxn id="25" idx="7"/>
              </p:cNvCxnSpPr>
              <p:nvPr/>
            </p:nvCxnSpPr>
            <p:spPr>
              <a:xfrm flipH="1">
                <a:off x="6171972" y="2789915"/>
                <a:ext cx="123922" cy="1938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箭头连接符 55">
                <a:extLst>
                  <a:ext uri="{FF2B5EF4-FFF2-40B4-BE49-F238E27FC236}">
                    <a16:creationId xmlns:a16="http://schemas.microsoft.com/office/drawing/2014/main" id="{0CFADD11-8B88-E4F5-20C7-17CC3402BAA4}"/>
                  </a:ext>
                </a:extLst>
              </p:cNvPr>
              <p:cNvCxnSpPr>
                <a:cxnSpLocks/>
                <a:stCxn id="19" idx="5"/>
                <a:endCxn id="26" idx="1"/>
              </p:cNvCxnSpPr>
              <p:nvPr/>
            </p:nvCxnSpPr>
            <p:spPr>
              <a:xfrm>
                <a:off x="7038811" y="2789915"/>
                <a:ext cx="161316" cy="19188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箭头连接符 60">
                <a:extLst>
                  <a:ext uri="{FF2B5EF4-FFF2-40B4-BE49-F238E27FC236}">
                    <a16:creationId xmlns:a16="http://schemas.microsoft.com/office/drawing/2014/main" id="{3E761419-2870-6552-8378-D3134E07767D}"/>
                  </a:ext>
                </a:extLst>
              </p:cNvPr>
              <p:cNvCxnSpPr>
                <a:cxnSpLocks/>
                <a:stCxn id="20" idx="3"/>
                <a:endCxn id="26" idx="7"/>
              </p:cNvCxnSpPr>
              <p:nvPr/>
            </p:nvCxnSpPr>
            <p:spPr>
              <a:xfrm flipH="1">
                <a:off x="7352071" y="2790359"/>
                <a:ext cx="125769" cy="19143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直接箭头连接符 1026">
                <a:extLst>
                  <a:ext uri="{FF2B5EF4-FFF2-40B4-BE49-F238E27FC236}">
                    <a16:creationId xmlns:a16="http://schemas.microsoft.com/office/drawing/2014/main" id="{4DE134B6-0EC1-8311-F07F-359000504B86}"/>
                  </a:ext>
                </a:extLst>
              </p:cNvPr>
              <p:cNvCxnSpPr>
                <a:cxnSpLocks/>
                <a:stCxn id="21" idx="5"/>
                <a:endCxn id="27" idx="1"/>
              </p:cNvCxnSpPr>
              <p:nvPr/>
            </p:nvCxnSpPr>
            <p:spPr>
              <a:xfrm>
                <a:off x="8220757" y="2789777"/>
                <a:ext cx="174802" cy="1814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直接箭头连接符 1032">
                <a:extLst>
                  <a:ext uri="{FF2B5EF4-FFF2-40B4-BE49-F238E27FC236}">
                    <a16:creationId xmlns:a16="http://schemas.microsoft.com/office/drawing/2014/main" id="{399F1020-47F2-9D99-1FB5-097F2FF60A51}"/>
                  </a:ext>
                </a:extLst>
              </p:cNvPr>
              <p:cNvCxnSpPr>
                <a:cxnSpLocks/>
                <a:stCxn id="22" idx="3"/>
                <a:endCxn id="27" idx="7"/>
              </p:cNvCxnSpPr>
              <p:nvPr/>
            </p:nvCxnSpPr>
            <p:spPr>
              <a:xfrm flipH="1">
                <a:off x="8547503" y="2790221"/>
                <a:ext cx="112283" cy="1809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直接箭头连接符 1039">
                <a:extLst>
                  <a:ext uri="{FF2B5EF4-FFF2-40B4-BE49-F238E27FC236}">
                    <a16:creationId xmlns:a16="http://schemas.microsoft.com/office/drawing/2014/main" id="{7DE7B907-D6D9-B928-C6CA-C0D94261156F}"/>
                  </a:ext>
                </a:extLst>
              </p:cNvPr>
              <p:cNvCxnSpPr>
                <a:cxnSpLocks/>
                <a:stCxn id="23" idx="5"/>
                <a:endCxn id="28" idx="1"/>
              </p:cNvCxnSpPr>
              <p:nvPr/>
            </p:nvCxnSpPr>
            <p:spPr>
              <a:xfrm>
                <a:off x="9402703" y="2790221"/>
                <a:ext cx="176587" cy="1809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6" name="直接箭头连接符 1045">
                <a:extLst>
                  <a:ext uri="{FF2B5EF4-FFF2-40B4-BE49-F238E27FC236}">
                    <a16:creationId xmlns:a16="http://schemas.microsoft.com/office/drawing/2014/main" id="{8BBEBF18-80A6-B25A-CD27-F03692F5C78D}"/>
                  </a:ext>
                </a:extLst>
              </p:cNvPr>
              <p:cNvCxnSpPr>
                <a:cxnSpLocks/>
                <a:stCxn id="24" idx="3"/>
                <a:endCxn id="28" idx="7"/>
              </p:cNvCxnSpPr>
              <p:nvPr/>
            </p:nvCxnSpPr>
            <p:spPr>
              <a:xfrm flipH="1">
                <a:off x="9731234" y="2790665"/>
                <a:ext cx="110498" cy="18051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5" name="直接箭头连接符 1054">
                <a:extLst>
                  <a:ext uri="{FF2B5EF4-FFF2-40B4-BE49-F238E27FC236}">
                    <a16:creationId xmlns:a16="http://schemas.microsoft.com/office/drawing/2014/main" id="{0434464C-A508-39E8-A34B-DAC293994F6F}"/>
                  </a:ext>
                </a:extLst>
              </p:cNvPr>
              <p:cNvCxnSpPr>
                <a:cxnSpLocks/>
                <a:stCxn id="25" idx="5"/>
                <a:endCxn id="29" idx="1"/>
              </p:cNvCxnSpPr>
              <p:nvPr/>
            </p:nvCxnSpPr>
            <p:spPr>
              <a:xfrm>
                <a:off x="6171972" y="3135755"/>
                <a:ext cx="445470" cy="1647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8" name="直接箭头连接符 1057">
                <a:extLst>
                  <a:ext uri="{FF2B5EF4-FFF2-40B4-BE49-F238E27FC236}">
                    <a16:creationId xmlns:a16="http://schemas.microsoft.com/office/drawing/2014/main" id="{E45F9A5F-443B-FC13-697D-D9DD2066827C}"/>
                  </a:ext>
                </a:extLst>
              </p:cNvPr>
              <p:cNvCxnSpPr>
                <a:cxnSpLocks/>
                <a:stCxn id="26" idx="3"/>
                <a:endCxn id="29" idx="7"/>
              </p:cNvCxnSpPr>
              <p:nvPr/>
            </p:nvCxnSpPr>
            <p:spPr>
              <a:xfrm flipH="1">
                <a:off x="6769386" y="3133740"/>
                <a:ext cx="430741" cy="16680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1" name="直接箭头连接符 1060">
                <a:extLst>
                  <a:ext uri="{FF2B5EF4-FFF2-40B4-BE49-F238E27FC236}">
                    <a16:creationId xmlns:a16="http://schemas.microsoft.com/office/drawing/2014/main" id="{965A606F-09CA-60BF-78E6-7401BBD60CE0}"/>
                  </a:ext>
                </a:extLst>
              </p:cNvPr>
              <p:cNvCxnSpPr>
                <a:cxnSpLocks/>
                <a:stCxn id="27" idx="5"/>
                <a:endCxn id="30" idx="1"/>
              </p:cNvCxnSpPr>
              <p:nvPr/>
            </p:nvCxnSpPr>
            <p:spPr>
              <a:xfrm>
                <a:off x="8547503" y="3123122"/>
                <a:ext cx="429331" cy="1774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4" name="直接箭头连接符 1063">
                <a:extLst>
                  <a:ext uri="{FF2B5EF4-FFF2-40B4-BE49-F238E27FC236}">
                    <a16:creationId xmlns:a16="http://schemas.microsoft.com/office/drawing/2014/main" id="{4FC5FE2B-E8D6-8214-736D-940DC6C90E59}"/>
                  </a:ext>
                </a:extLst>
              </p:cNvPr>
              <p:cNvCxnSpPr>
                <a:cxnSpLocks/>
                <a:stCxn id="28" idx="3"/>
                <a:endCxn id="30" idx="7"/>
              </p:cNvCxnSpPr>
              <p:nvPr/>
            </p:nvCxnSpPr>
            <p:spPr>
              <a:xfrm flipH="1">
                <a:off x="9128778" y="3123122"/>
                <a:ext cx="450512" cy="1774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直接箭头连接符 1066">
                <a:extLst>
                  <a:ext uri="{FF2B5EF4-FFF2-40B4-BE49-F238E27FC236}">
                    <a16:creationId xmlns:a16="http://schemas.microsoft.com/office/drawing/2014/main" id="{42400190-711C-B0E9-92D1-253792FFD284}"/>
                  </a:ext>
                </a:extLst>
              </p:cNvPr>
              <p:cNvCxnSpPr>
                <a:cxnSpLocks/>
                <a:stCxn id="29" idx="5"/>
                <a:endCxn id="31" idx="1"/>
              </p:cNvCxnSpPr>
              <p:nvPr/>
            </p:nvCxnSpPr>
            <p:spPr>
              <a:xfrm>
                <a:off x="6769386" y="3452489"/>
                <a:ext cx="1042597" cy="1607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0" name="直接箭头连接符 1069">
                <a:extLst>
                  <a:ext uri="{FF2B5EF4-FFF2-40B4-BE49-F238E27FC236}">
                    <a16:creationId xmlns:a16="http://schemas.microsoft.com/office/drawing/2014/main" id="{76F1CE1F-0145-B6F2-96DD-B14AF94B1560}"/>
                  </a:ext>
                </a:extLst>
              </p:cNvPr>
              <p:cNvCxnSpPr>
                <a:cxnSpLocks/>
                <a:stCxn id="30" idx="3"/>
                <a:endCxn id="31" idx="7"/>
              </p:cNvCxnSpPr>
              <p:nvPr/>
            </p:nvCxnSpPr>
            <p:spPr>
              <a:xfrm flipH="1">
                <a:off x="7963927" y="3452489"/>
                <a:ext cx="1012907" cy="1607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B5EFBBE-5453-6A20-437E-DD674781577A}"/>
                  </a:ext>
                </a:extLst>
              </p:cNvPr>
              <p:cNvSpPr txBox="1"/>
              <p:nvPr/>
            </p:nvSpPr>
            <p:spPr>
              <a:xfrm>
                <a:off x="823046" y="1778904"/>
                <a:ext cx="9315578" cy="83946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zh-CN" sz="2400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Jeřábek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):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constant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if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prove </a:t>
                </a:r>
                <a:r>
                  <a:rPr lang="en-US" altLang="zh-CN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dwPHP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prove 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 existence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-hard truth tables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B5EFBBE-5453-6A20-437E-DD6747815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46" y="1778904"/>
                <a:ext cx="9315578" cy="8394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EDE9BFB-AD60-EF7D-7CC6-7A0B376019C1}"/>
                  </a:ext>
                </a:extLst>
              </p:cNvPr>
              <p:cNvSpPr txBox="1"/>
              <p:nvPr/>
            </p:nvSpPr>
            <p:spPr>
              <a:xfrm>
                <a:off x="838200" y="2911002"/>
                <a:ext cx="4750748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Remark about parameters: set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large enough so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func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EDE9BFB-AD60-EF7D-7CC6-7A0B37601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11002"/>
                <a:ext cx="4750748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387A0B1D-A0C1-CD74-EE6B-2B501ADC1A7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14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8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Hardest Explicit Construction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7E918428-21E0-39D6-D095-CC749F130737}"/>
              </a:ext>
            </a:extLst>
          </p:cNvPr>
          <p:cNvGrpSpPr/>
          <p:nvPr/>
        </p:nvGrpSpPr>
        <p:grpSpPr>
          <a:xfrm>
            <a:off x="679923" y="4132762"/>
            <a:ext cx="2389082" cy="2525734"/>
            <a:chOff x="787467" y="2855233"/>
            <a:chExt cx="2389082" cy="252573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4FD5444-BF59-AC20-D3E8-660B8FFE6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68" y="2855233"/>
              <a:ext cx="2389081" cy="215654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EF2FEBD3-06CA-F8AA-F693-B6F4C17161FF}"/>
                </a:ext>
              </a:extLst>
            </p:cNvPr>
            <p:cNvSpPr txBox="1"/>
            <p:nvPr/>
          </p:nvSpPr>
          <p:spPr>
            <a:xfrm>
              <a:off x="787467" y="5011635"/>
              <a:ext cx="2389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Oliver </a:t>
              </a:r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Korten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1E9CA21F-B4CF-664A-9DC5-955E73CB6F39}"/>
              </a:ext>
            </a:extLst>
          </p:cNvPr>
          <p:cNvSpPr txBox="1"/>
          <p:nvPr/>
        </p:nvSpPr>
        <p:spPr>
          <a:xfrm>
            <a:off x="0" y="6550223"/>
            <a:ext cx="4927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Oliver </a:t>
            </a:r>
            <a:r>
              <a:rPr lang="en-US" altLang="zh-CN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Korten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https://www.oliverkorten.com/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48CF3BC5-406B-9192-872F-D2A133063FA2}"/>
              </a:ext>
            </a:extLst>
          </p:cNvPr>
          <p:cNvSpPr txBox="1"/>
          <p:nvPr/>
        </p:nvSpPr>
        <p:spPr>
          <a:xfrm>
            <a:off x="9415075" y="1321356"/>
            <a:ext cx="193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Korten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FOCS’21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对话气泡: 圆角矩形 51">
            <a:extLst>
              <a:ext uri="{FF2B5EF4-FFF2-40B4-BE49-F238E27FC236}">
                <a16:creationId xmlns:a16="http://schemas.microsoft.com/office/drawing/2014/main" id="{DD6DA701-EB31-A5AB-1004-6F322BE31215}"/>
              </a:ext>
            </a:extLst>
          </p:cNvPr>
          <p:cNvSpPr/>
          <p:nvPr/>
        </p:nvSpPr>
        <p:spPr>
          <a:xfrm>
            <a:off x="3722676" y="4992872"/>
            <a:ext cx="5112558" cy="1361096"/>
          </a:xfrm>
          <a:prstGeom prst="wedgeRoundRectCallout">
            <a:avLst>
              <a:gd name="adj1" fmla="val -68510"/>
              <a:gd name="adj2" fmla="val -52668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This means that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constructing truth tables with high circuit complexity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hardest explicit construction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and it’s </a:t>
            </a:r>
            <a:r>
              <a:rPr lang="en-US" altLang="zh-CN" sz="2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hard as (the most general) range avoidance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4A07A56-C8F5-A253-EFA9-5592A4ADA652}"/>
              </a:ext>
            </a:extLst>
          </p:cNvPr>
          <p:cNvGrpSpPr/>
          <p:nvPr/>
        </p:nvGrpSpPr>
        <p:grpSpPr>
          <a:xfrm>
            <a:off x="1172944" y="1951605"/>
            <a:ext cx="4935608" cy="2369650"/>
            <a:chOff x="826284" y="4301105"/>
            <a:chExt cx="4935608" cy="236965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58DBAF9-B19D-4D65-00E8-FF339A9E6D74}"/>
                </a:ext>
              </a:extLst>
            </p:cNvPr>
            <p:cNvSpPr/>
            <p:nvPr/>
          </p:nvSpPr>
          <p:spPr>
            <a:xfrm>
              <a:off x="838200" y="4648642"/>
              <a:ext cx="4923692" cy="1758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FF0000"/>
                </a:solidFill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705BFA5-A3CB-71F9-C526-66831B66D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445" y="5927422"/>
              <a:ext cx="743333" cy="74333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D1F93B4-D437-44F7-5FDC-AA1B0E9B246A}"/>
                </a:ext>
              </a:extLst>
            </p:cNvPr>
            <p:cNvGrpSpPr/>
            <p:nvPr/>
          </p:nvGrpSpPr>
          <p:grpSpPr>
            <a:xfrm>
              <a:off x="1085541" y="4967418"/>
              <a:ext cx="4351693" cy="1190631"/>
              <a:chOff x="5673452" y="2606058"/>
              <a:chExt cx="4351693" cy="1190631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60E0E44-66FC-1339-4F63-0C159251F170}"/>
                  </a:ext>
                </a:extLst>
              </p:cNvPr>
              <p:cNvSpPr/>
              <p:nvPr/>
            </p:nvSpPr>
            <p:spPr>
              <a:xfrm>
                <a:off x="5673452" y="2606058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89EC0268-CF5D-1287-75FE-0695F7B51B2E}"/>
                  </a:ext>
                </a:extLst>
              </p:cNvPr>
              <p:cNvSpPr/>
              <p:nvPr/>
            </p:nvSpPr>
            <p:spPr>
              <a:xfrm>
                <a:off x="6264425" y="2606502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CA10994C-C526-D330-4FB5-0E9FBDD93085}"/>
                  </a:ext>
                </a:extLst>
              </p:cNvPr>
              <p:cNvSpPr/>
              <p:nvPr/>
            </p:nvSpPr>
            <p:spPr>
              <a:xfrm>
                <a:off x="6855398" y="2606502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D2A6DB1F-92A6-8767-C8A5-827CABE4398E}"/>
                  </a:ext>
                </a:extLst>
              </p:cNvPr>
              <p:cNvSpPr/>
              <p:nvPr/>
            </p:nvSpPr>
            <p:spPr>
              <a:xfrm>
                <a:off x="7446371" y="2606946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3BA585E0-23EE-8773-A2CA-82C88AFCCA2B}"/>
                  </a:ext>
                </a:extLst>
              </p:cNvPr>
              <p:cNvSpPr/>
              <p:nvPr/>
            </p:nvSpPr>
            <p:spPr>
              <a:xfrm>
                <a:off x="8037344" y="2606364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D9E15FF9-0F0E-FCCF-9113-26521F3CCDD8}"/>
                  </a:ext>
                </a:extLst>
              </p:cNvPr>
              <p:cNvSpPr/>
              <p:nvPr/>
            </p:nvSpPr>
            <p:spPr>
              <a:xfrm>
                <a:off x="8628317" y="2606808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160B1BC7-0066-16F4-7855-24E3B37E0831}"/>
                  </a:ext>
                </a:extLst>
              </p:cNvPr>
              <p:cNvSpPr/>
              <p:nvPr/>
            </p:nvSpPr>
            <p:spPr>
              <a:xfrm>
                <a:off x="9219290" y="2606808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185EF655-AEC8-EB1F-BF32-0C2FA1883A62}"/>
                  </a:ext>
                </a:extLst>
              </p:cNvPr>
              <p:cNvSpPr/>
              <p:nvPr/>
            </p:nvSpPr>
            <p:spPr>
              <a:xfrm>
                <a:off x="9810263" y="2607252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B9F54BEF-7A14-2F38-BD3F-92AB761FE744}"/>
                  </a:ext>
                </a:extLst>
              </p:cNvPr>
              <p:cNvSpPr/>
              <p:nvPr/>
            </p:nvSpPr>
            <p:spPr>
              <a:xfrm>
                <a:off x="5988559" y="2952342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E84BD4AB-D57F-0718-D336-5048DED23276}"/>
                  </a:ext>
                </a:extLst>
              </p:cNvPr>
              <p:cNvSpPr/>
              <p:nvPr/>
            </p:nvSpPr>
            <p:spPr>
              <a:xfrm>
                <a:off x="7168658" y="2950327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AD1D1641-4A4B-405B-7856-8B2A63A7B89A}"/>
                  </a:ext>
                </a:extLst>
              </p:cNvPr>
              <p:cNvSpPr/>
              <p:nvPr/>
            </p:nvSpPr>
            <p:spPr>
              <a:xfrm>
                <a:off x="8364090" y="2939709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E17A71D1-2DD9-A4E1-CE86-8302BD69210D}"/>
                  </a:ext>
                </a:extLst>
              </p:cNvPr>
              <p:cNvSpPr/>
              <p:nvPr/>
            </p:nvSpPr>
            <p:spPr>
              <a:xfrm>
                <a:off x="9547821" y="2939709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61AD932D-67A5-07D5-5BE4-9BAB78E08F68}"/>
                  </a:ext>
                </a:extLst>
              </p:cNvPr>
              <p:cNvSpPr/>
              <p:nvPr/>
            </p:nvSpPr>
            <p:spPr>
              <a:xfrm>
                <a:off x="6585973" y="3269076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DB365270-4252-4FA0-5B14-53275BC147F3}"/>
                  </a:ext>
                </a:extLst>
              </p:cNvPr>
              <p:cNvSpPr/>
              <p:nvPr/>
            </p:nvSpPr>
            <p:spPr>
              <a:xfrm>
                <a:off x="8945365" y="3269076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A31C5A35-BC5B-AEA8-86FB-04DD3361DDE7}"/>
                  </a:ext>
                </a:extLst>
              </p:cNvPr>
              <p:cNvSpPr/>
              <p:nvPr/>
            </p:nvSpPr>
            <p:spPr>
              <a:xfrm>
                <a:off x="7780514" y="3581807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6" name="直接箭头连接符 25">
                <a:extLst>
                  <a:ext uri="{FF2B5EF4-FFF2-40B4-BE49-F238E27FC236}">
                    <a16:creationId xmlns:a16="http://schemas.microsoft.com/office/drawing/2014/main" id="{1533E3ED-24A0-91F5-29ED-7F9D33A96019}"/>
                  </a:ext>
                </a:extLst>
              </p:cNvPr>
              <p:cNvCxnSpPr>
                <a:stCxn id="10" idx="5"/>
                <a:endCxn id="19" idx="1"/>
              </p:cNvCxnSpPr>
              <p:nvPr/>
            </p:nvCxnSpPr>
            <p:spPr>
              <a:xfrm>
                <a:off x="5856865" y="2789471"/>
                <a:ext cx="163163" cy="1943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>
                <a:extLst>
                  <a:ext uri="{FF2B5EF4-FFF2-40B4-BE49-F238E27FC236}">
                    <a16:creationId xmlns:a16="http://schemas.microsoft.com/office/drawing/2014/main" id="{B2146D5E-446B-F8E1-E403-D5F6641385A7}"/>
                  </a:ext>
                </a:extLst>
              </p:cNvPr>
              <p:cNvCxnSpPr>
                <a:cxnSpLocks/>
                <a:stCxn id="11" idx="3"/>
                <a:endCxn id="19" idx="7"/>
              </p:cNvCxnSpPr>
              <p:nvPr/>
            </p:nvCxnSpPr>
            <p:spPr>
              <a:xfrm flipH="1">
                <a:off x="6171972" y="2789915"/>
                <a:ext cx="123922" cy="1938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>
                <a:extLst>
                  <a:ext uri="{FF2B5EF4-FFF2-40B4-BE49-F238E27FC236}">
                    <a16:creationId xmlns:a16="http://schemas.microsoft.com/office/drawing/2014/main" id="{DE2E6505-02AA-8566-9047-0F90575CCB07}"/>
                  </a:ext>
                </a:extLst>
              </p:cNvPr>
              <p:cNvCxnSpPr>
                <a:cxnSpLocks/>
                <a:stCxn id="12" idx="5"/>
                <a:endCxn id="20" idx="1"/>
              </p:cNvCxnSpPr>
              <p:nvPr/>
            </p:nvCxnSpPr>
            <p:spPr>
              <a:xfrm>
                <a:off x="7038811" y="2789915"/>
                <a:ext cx="161316" cy="19188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箭头连接符 28">
                <a:extLst>
                  <a:ext uri="{FF2B5EF4-FFF2-40B4-BE49-F238E27FC236}">
                    <a16:creationId xmlns:a16="http://schemas.microsoft.com/office/drawing/2014/main" id="{94C67CB1-3BDF-688E-3998-90B65F61952C}"/>
                  </a:ext>
                </a:extLst>
              </p:cNvPr>
              <p:cNvCxnSpPr>
                <a:cxnSpLocks/>
                <a:stCxn id="14" idx="3"/>
                <a:endCxn id="20" idx="7"/>
              </p:cNvCxnSpPr>
              <p:nvPr/>
            </p:nvCxnSpPr>
            <p:spPr>
              <a:xfrm flipH="1">
                <a:off x="7352071" y="2790359"/>
                <a:ext cx="125769" cy="19143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704DE165-8379-60D9-82CF-3D50BF6C9104}"/>
                  </a:ext>
                </a:extLst>
              </p:cNvPr>
              <p:cNvCxnSpPr>
                <a:cxnSpLocks/>
                <a:stCxn id="15" idx="5"/>
                <a:endCxn id="21" idx="1"/>
              </p:cNvCxnSpPr>
              <p:nvPr/>
            </p:nvCxnSpPr>
            <p:spPr>
              <a:xfrm>
                <a:off x="8220757" y="2789777"/>
                <a:ext cx="174802" cy="1814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>
                <a:extLst>
                  <a:ext uri="{FF2B5EF4-FFF2-40B4-BE49-F238E27FC236}">
                    <a16:creationId xmlns:a16="http://schemas.microsoft.com/office/drawing/2014/main" id="{F3951B91-B115-2430-4FCB-DC878A936F11}"/>
                  </a:ext>
                </a:extLst>
              </p:cNvPr>
              <p:cNvCxnSpPr>
                <a:cxnSpLocks/>
                <a:stCxn id="16" idx="3"/>
                <a:endCxn id="21" idx="7"/>
              </p:cNvCxnSpPr>
              <p:nvPr/>
            </p:nvCxnSpPr>
            <p:spPr>
              <a:xfrm flipH="1">
                <a:off x="8547503" y="2790221"/>
                <a:ext cx="112283" cy="1809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09488D20-A06D-55DC-0030-C0FCC14AC782}"/>
                  </a:ext>
                </a:extLst>
              </p:cNvPr>
              <p:cNvCxnSpPr>
                <a:cxnSpLocks/>
                <a:stCxn id="17" idx="5"/>
                <a:endCxn id="22" idx="1"/>
              </p:cNvCxnSpPr>
              <p:nvPr/>
            </p:nvCxnSpPr>
            <p:spPr>
              <a:xfrm>
                <a:off x="9402703" y="2790221"/>
                <a:ext cx="176587" cy="1809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>
                <a:extLst>
                  <a:ext uri="{FF2B5EF4-FFF2-40B4-BE49-F238E27FC236}">
                    <a16:creationId xmlns:a16="http://schemas.microsoft.com/office/drawing/2014/main" id="{2390F92B-46EC-8A51-0063-D9B952AF2C2A}"/>
                  </a:ext>
                </a:extLst>
              </p:cNvPr>
              <p:cNvCxnSpPr>
                <a:cxnSpLocks/>
                <a:stCxn id="18" idx="3"/>
                <a:endCxn id="22" idx="7"/>
              </p:cNvCxnSpPr>
              <p:nvPr/>
            </p:nvCxnSpPr>
            <p:spPr>
              <a:xfrm flipH="1">
                <a:off x="9731234" y="2790665"/>
                <a:ext cx="110498" cy="18051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>
                <a:extLst>
                  <a:ext uri="{FF2B5EF4-FFF2-40B4-BE49-F238E27FC236}">
                    <a16:creationId xmlns:a16="http://schemas.microsoft.com/office/drawing/2014/main" id="{A5CD8567-BE16-F413-31B1-17545F955EB2}"/>
                  </a:ext>
                </a:extLst>
              </p:cNvPr>
              <p:cNvCxnSpPr>
                <a:cxnSpLocks/>
                <a:stCxn id="19" idx="5"/>
                <a:endCxn id="23" idx="1"/>
              </p:cNvCxnSpPr>
              <p:nvPr/>
            </p:nvCxnSpPr>
            <p:spPr>
              <a:xfrm>
                <a:off x="6171972" y="3135755"/>
                <a:ext cx="445470" cy="1647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箭头连接符 34">
                <a:extLst>
                  <a:ext uri="{FF2B5EF4-FFF2-40B4-BE49-F238E27FC236}">
                    <a16:creationId xmlns:a16="http://schemas.microsoft.com/office/drawing/2014/main" id="{F809D371-6618-95B5-CE1C-CDE6A0697D3C}"/>
                  </a:ext>
                </a:extLst>
              </p:cNvPr>
              <p:cNvCxnSpPr>
                <a:cxnSpLocks/>
                <a:stCxn id="20" idx="3"/>
                <a:endCxn id="23" idx="7"/>
              </p:cNvCxnSpPr>
              <p:nvPr/>
            </p:nvCxnSpPr>
            <p:spPr>
              <a:xfrm flipH="1">
                <a:off x="6769386" y="3133740"/>
                <a:ext cx="430741" cy="16680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3FC625F0-F9F5-9560-8AAA-2C323EAC992C}"/>
                  </a:ext>
                </a:extLst>
              </p:cNvPr>
              <p:cNvCxnSpPr>
                <a:cxnSpLocks/>
                <a:stCxn id="21" idx="5"/>
                <a:endCxn id="24" idx="1"/>
              </p:cNvCxnSpPr>
              <p:nvPr/>
            </p:nvCxnSpPr>
            <p:spPr>
              <a:xfrm>
                <a:off x="8547503" y="3123122"/>
                <a:ext cx="429331" cy="1774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>
                <a:extLst>
                  <a:ext uri="{FF2B5EF4-FFF2-40B4-BE49-F238E27FC236}">
                    <a16:creationId xmlns:a16="http://schemas.microsoft.com/office/drawing/2014/main" id="{89199369-4C0C-E156-CF15-D457B03A64DA}"/>
                  </a:ext>
                </a:extLst>
              </p:cNvPr>
              <p:cNvCxnSpPr>
                <a:cxnSpLocks/>
                <a:stCxn id="22" idx="3"/>
                <a:endCxn id="24" idx="7"/>
              </p:cNvCxnSpPr>
              <p:nvPr/>
            </p:nvCxnSpPr>
            <p:spPr>
              <a:xfrm flipH="1">
                <a:off x="9128778" y="3123122"/>
                <a:ext cx="450512" cy="1774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>
                <a:extLst>
                  <a:ext uri="{FF2B5EF4-FFF2-40B4-BE49-F238E27FC236}">
                    <a16:creationId xmlns:a16="http://schemas.microsoft.com/office/drawing/2014/main" id="{98BC7A88-7B0C-4CD1-0C47-76DA2F98BD06}"/>
                  </a:ext>
                </a:extLst>
              </p:cNvPr>
              <p:cNvCxnSpPr>
                <a:cxnSpLocks/>
                <a:stCxn id="23" idx="5"/>
                <a:endCxn id="25" idx="1"/>
              </p:cNvCxnSpPr>
              <p:nvPr/>
            </p:nvCxnSpPr>
            <p:spPr>
              <a:xfrm>
                <a:off x="6769386" y="3452489"/>
                <a:ext cx="1042597" cy="1607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38">
                <a:extLst>
                  <a:ext uri="{FF2B5EF4-FFF2-40B4-BE49-F238E27FC236}">
                    <a16:creationId xmlns:a16="http://schemas.microsoft.com/office/drawing/2014/main" id="{CFC23781-5231-8760-23AF-7BB96F0F8DBB}"/>
                  </a:ext>
                </a:extLst>
              </p:cNvPr>
              <p:cNvCxnSpPr>
                <a:cxnSpLocks/>
                <a:stCxn id="24" idx="3"/>
                <a:endCxn id="25" idx="7"/>
              </p:cNvCxnSpPr>
              <p:nvPr/>
            </p:nvCxnSpPr>
            <p:spPr>
              <a:xfrm flipH="1">
                <a:off x="7963927" y="3452489"/>
                <a:ext cx="1012907" cy="1607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0821467-A9F8-BFEB-8A9E-E99729A2B5AF}"/>
                </a:ext>
              </a:extLst>
            </p:cNvPr>
            <p:cNvSpPr txBox="1"/>
            <p:nvPr/>
          </p:nvSpPr>
          <p:spPr>
            <a:xfrm>
              <a:off x="826284" y="4301105"/>
              <a:ext cx="4795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A truth table requiring large circuit complexity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id="{CD6F9247-C74E-0A9B-20EF-C69A59219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532" y="3264877"/>
            <a:ext cx="2076450" cy="1419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" descr="Free male 3d model isolated illustration">
            <a:extLst>
              <a:ext uri="{FF2B5EF4-FFF2-40B4-BE49-F238E27FC236}">
                <a16:creationId xmlns:a16="http://schemas.microsoft.com/office/drawing/2014/main" id="{0E0A123F-CD53-4723-888F-D290B3593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699" y="2850183"/>
            <a:ext cx="2010590" cy="20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对话气泡: 圆角矩形 41">
            <a:extLst>
              <a:ext uri="{FF2B5EF4-FFF2-40B4-BE49-F238E27FC236}">
                <a16:creationId xmlns:a16="http://schemas.microsoft.com/office/drawing/2014/main" id="{98C6B251-56ED-5F46-30E9-669F1AB5A5EF}"/>
              </a:ext>
            </a:extLst>
          </p:cNvPr>
          <p:cNvSpPr/>
          <p:nvPr/>
        </p:nvSpPr>
        <p:spPr>
          <a:xfrm>
            <a:off x="6754167" y="1944205"/>
            <a:ext cx="4750748" cy="945826"/>
          </a:xfrm>
          <a:prstGeom prst="wedgeRoundRectCallout">
            <a:avLst>
              <a:gd name="adj1" fmla="val 5350"/>
              <a:gd name="adj2" fmla="val 82685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If there is a truth table of a Boolean function requiring large circuit complexity, then your Compression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must fail somewhere!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70DE80CE-80BE-8A94-9F61-642730335F4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65204" y="2951569"/>
            <a:ext cx="1205580" cy="2010590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0B3A485D-AC3D-D59D-94D4-10C745E6134A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15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Korten’s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Reduction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AFD4A25-8A8A-F8E8-28E9-30D8D953B595}"/>
                  </a:ext>
                </a:extLst>
              </p:cNvPr>
              <p:cNvSpPr txBox="1"/>
              <p:nvPr/>
            </p:nvSpPr>
            <p:spPr>
              <a:xfrm>
                <a:off x="839587" y="1803041"/>
                <a:ext cx="9632451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Reduction from range avoidance to “finding a hard truth table”:</a:t>
                </a: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Given: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a hard truth table of length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that’s not in the range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Time complexity: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with an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AFD4A25-8A8A-F8E8-28E9-30D8D953B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87" y="1803041"/>
                <a:ext cx="9632451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" name="矩形 1024">
            <a:extLst>
              <a:ext uri="{FF2B5EF4-FFF2-40B4-BE49-F238E27FC236}">
                <a16:creationId xmlns:a16="http://schemas.microsoft.com/office/drawing/2014/main" id="{75B5B95B-A66D-3D0F-752E-069E405DAA86}"/>
              </a:ext>
            </a:extLst>
          </p:cNvPr>
          <p:cNvSpPr/>
          <p:nvPr/>
        </p:nvSpPr>
        <p:spPr>
          <a:xfrm>
            <a:off x="603220" y="4057547"/>
            <a:ext cx="6470819" cy="180187"/>
          </a:xfrm>
          <a:prstGeom prst="rect">
            <a:avLst/>
          </a:prstGeom>
          <a:gradFill>
            <a:gsLst>
              <a:gs pos="85307">
                <a:srgbClr val="0070C0"/>
              </a:gs>
              <a:gs pos="71000">
                <a:srgbClr val="00B0F0"/>
              </a:gs>
              <a:gs pos="29000">
                <a:srgbClr val="FFFF00"/>
              </a:gs>
              <a:gs pos="14000">
                <a:srgbClr val="FFC000"/>
              </a:gs>
              <a:gs pos="0">
                <a:srgbClr val="FF0000"/>
              </a:gs>
              <a:gs pos="57000">
                <a:srgbClr val="00B050"/>
              </a:gs>
              <a:gs pos="43000">
                <a:srgbClr val="92D050"/>
              </a:gs>
              <a:gs pos="100000">
                <a:srgbClr val="002060"/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31526CC-C32A-61B6-A873-2F77071E40AA}"/>
              </a:ext>
            </a:extLst>
          </p:cNvPr>
          <p:cNvGrpSpPr/>
          <p:nvPr/>
        </p:nvGrpSpPr>
        <p:grpSpPr>
          <a:xfrm>
            <a:off x="603220" y="4404710"/>
            <a:ext cx="6470819" cy="321297"/>
            <a:chOff x="603220" y="4404710"/>
            <a:chExt cx="6470819" cy="3212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7" name="椭圆 1026">
                  <a:extLst>
                    <a:ext uri="{FF2B5EF4-FFF2-40B4-BE49-F238E27FC236}">
                      <a16:creationId xmlns:a16="http://schemas.microsoft.com/office/drawing/2014/main" id="{1320E905-8B11-245B-E124-95C7EC5A50CC}"/>
                    </a:ext>
                  </a:extLst>
                </p:cNvPr>
                <p:cNvSpPr/>
                <p:nvPr/>
              </p:nvSpPr>
              <p:spPr>
                <a:xfrm>
                  <a:off x="603220" y="4404710"/>
                  <a:ext cx="319522" cy="319522"/>
                </a:xfrm>
                <a:prstGeom prst="ellipse">
                  <a:avLst/>
                </a:prstGeom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27" name="椭圆 1026">
                  <a:extLst>
                    <a:ext uri="{FF2B5EF4-FFF2-40B4-BE49-F238E27FC236}">
                      <a16:creationId xmlns:a16="http://schemas.microsoft.com/office/drawing/2014/main" id="{1320E905-8B11-245B-E124-95C7EC5A50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220" y="4404710"/>
                  <a:ext cx="319522" cy="31952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8" name="椭圆 1027">
                  <a:extLst>
                    <a:ext uri="{FF2B5EF4-FFF2-40B4-BE49-F238E27FC236}">
                      <a16:creationId xmlns:a16="http://schemas.microsoft.com/office/drawing/2014/main" id="{223C7184-6B7D-943C-29E4-FDF1F2638B7A}"/>
                    </a:ext>
                  </a:extLst>
                </p:cNvPr>
                <p:cNvSpPr/>
                <p:nvPr/>
              </p:nvSpPr>
              <p:spPr>
                <a:xfrm>
                  <a:off x="1481977" y="4405370"/>
                  <a:ext cx="319522" cy="319522"/>
                </a:xfrm>
                <a:prstGeom prst="ellipse">
                  <a:avLst/>
                </a:prstGeom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28" name="椭圆 1027">
                  <a:extLst>
                    <a:ext uri="{FF2B5EF4-FFF2-40B4-BE49-F238E27FC236}">
                      <a16:creationId xmlns:a16="http://schemas.microsoft.com/office/drawing/2014/main" id="{223C7184-6B7D-943C-29E4-FDF1F2638B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1977" y="4405370"/>
                  <a:ext cx="319522" cy="31952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2" name="椭圆 1031">
                  <a:extLst>
                    <a:ext uri="{FF2B5EF4-FFF2-40B4-BE49-F238E27FC236}">
                      <a16:creationId xmlns:a16="http://schemas.microsoft.com/office/drawing/2014/main" id="{90E742C0-1B0B-38D8-5BF6-84FF62A5575F}"/>
                    </a:ext>
                  </a:extLst>
                </p:cNvPr>
                <p:cNvSpPr/>
                <p:nvPr/>
              </p:nvSpPr>
              <p:spPr>
                <a:xfrm>
                  <a:off x="2360733" y="4405370"/>
                  <a:ext cx="319522" cy="319522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32" name="椭圆 1031">
                  <a:extLst>
                    <a:ext uri="{FF2B5EF4-FFF2-40B4-BE49-F238E27FC236}">
                      <a16:creationId xmlns:a16="http://schemas.microsoft.com/office/drawing/2014/main" id="{90E742C0-1B0B-38D8-5BF6-84FF62A557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0733" y="4405370"/>
                  <a:ext cx="319522" cy="31952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3" name="椭圆 1032">
                  <a:extLst>
                    <a:ext uri="{FF2B5EF4-FFF2-40B4-BE49-F238E27FC236}">
                      <a16:creationId xmlns:a16="http://schemas.microsoft.com/office/drawing/2014/main" id="{3B9C2136-2490-6A09-9881-C3E9C930E71B}"/>
                    </a:ext>
                  </a:extLst>
                </p:cNvPr>
                <p:cNvSpPr/>
                <p:nvPr/>
              </p:nvSpPr>
              <p:spPr>
                <a:xfrm>
                  <a:off x="3239490" y="4406030"/>
                  <a:ext cx="319522" cy="319522"/>
                </a:xfrm>
                <a:prstGeom prst="ellipse">
                  <a:avLst/>
                </a:prstGeom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33" name="椭圆 1032">
                  <a:extLst>
                    <a:ext uri="{FF2B5EF4-FFF2-40B4-BE49-F238E27FC236}">
                      <a16:creationId xmlns:a16="http://schemas.microsoft.com/office/drawing/2014/main" id="{3B9C2136-2490-6A09-9881-C3E9C930E7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9490" y="4406030"/>
                  <a:ext cx="319522" cy="31952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8" name="椭圆 1037">
                  <a:extLst>
                    <a:ext uri="{FF2B5EF4-FFF2-40B4-BE49-F238E27FC236}">
                      <a16:creationId xmlns:a16="http://schemas.microsoft.com/office/drawing/2014/main" id="{A747B744-C58A-B863-FA6B-10E8BA8D163B}"/>
                    </a:ext>
                  </a:extLst>
                </p:cNvPr>
                <p:cNvSpPr/>
                <p:nvPr/>
              </p:nvSpPr>
              <p:spPr>
                <a:xfrm>
                  <a:off x="4118247" y="4405165"/>
                  <a:ext cx="319522" cy="319522"/>
                </a:xfrm>
                <a:prstGeom prst="ellipse">
                  <a:avLst/>
                </a:prstGeom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8" name="椭圆 1037">
                  <a:extLst>
                    <a:ext uri="{FF2B5EF4-FFF2-40B4-BE49-F238E27FC236}">
                      <a16:creationId xmlns:a16="http://schemas.microsoft.com/office/drawing/2014/main" id="{A747B744-C58A-B863-FA6B-10E8BA8D16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8247" y="4405165"/>
                  <a:ext cx="319522" cy="319522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9" name="椭圆 1038">
                  <a:extLst>
                    <a:ext uri="{FF2B5EF4-FFF2-40B4-BE49-F238E27FC236}">
                      <a16:creationId xmlns:a16="http://schemas.microsoft.com/office/drawing/2014/main" id="{3B1936C2-8E83-09D9-1FAA-68E5EE1DCA79}"/>
                    </a:ext>
                  </a:extLst>
                </p:cNvPr>
                <p:cNvSpPr/>
                <p:nvPr/>
              </p:nvSpPr>
              <p:spPr>
                <a:xfrm>
                  <a:off x="4997003" y="4405825"/>
                  <a:ext cx="319522" cy="319522"/>
                </a:xfrm>
                <a:prstGeom prst="ellipse">
                  <a:avLst/>
                </a:prstGeom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05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39" name="椭圆 1038">
                  <a:extLst>
                    <a:ext uri="{FF2B5EF4-FFF2-40B4-BE49-F238E27FC236}">
                      <a16:creationId xmlns:a16="http://schemas.microsoft.com/office/drawing/2014/main" id="{3B1936C2-8E83-09D9-1FAA-68E5EE1DCA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7003" y="4405825"/>
                  <a:ext cx="319522" cy="319522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0" name="椭圆 1039">
                  <a:extLst>
                    <a:ext uri="{FF2B5EF4-FFF2-40B4-BE49-F238E27FC236}">
                      <a16:creationId xmlns:a16="http://schemas.microsoft.com/office/drawing/2014/main" id="{9635BEEC-9F3A-A04B-FB9F-C25772F743B9}"/>
                    </a:ext>
                  </a:extLst>
                </p:cNvPr>
                <p:cNvSpPr/>
                <p:nvPr/>
              </p:nvSpPr>
              <p:spPr>
                <a:xfrm>
                  <a:off x="5875760" y="4405825"/>
                  <a:ext cx="319522" cy="319522"/>
                </a:xfrm>
                <a:prstGeom prst="ellipse">
                  <a:avLst/>
                </a:prstGeom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06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40" name="椭圆 1039">
                  <a:extLst>
                    <a:ext uri="{FF2B5EF4-FFF2-40B4-BE49-F238E27FC236}">
                      <a16:creationId xmlns:a16="http://schemas.microsoft.com/office/drawing/2014/main" id="{9635BEEC-9F3A-A04B-FB9F-C25772F743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5760" y="4405825"/>
                  <a:ext cx="319522" cy="319522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4" name="椭圆 1043">
                  <a:extLst>
                    <a:ext uri="{FF2B5EF4-FFF2-40B4-BE49-F238E27FC236}">
                      <a16:creationId xmlns:a16="http://schemas.microsoft.com/office/drawing/2014/main" id="{55C4B0FA-926C-0711-32EE-4C3B5875DDDF}"/>
                    </a:ext>
                  </a:extLst>
                </p:cNvPr>
                <p:cNvSpPr/>
                <p:nvPr/>
              </p:nvSpPr>
              <p:spPr>
                <a:xfrm>
                  <a:off x="6754517" y="4406485"/>
                  <a:ext cx="319522" cy="319522"/>
                </a:xfrm>
                <a:prstGeom prst="ellipse">
                  <a:avLst/>
                </a:prstGeom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07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44" name="椭圆 1043">
                  <a:extLst>
                    <a:ext uri="{FF2B5EF4-FFF2-40B4-BE49-F238E27FC236}">
                      <a16:creationId xmlns:a16="http://schemas.microsoft.com/office/drawing/2014/main" id="{55C4B0FA-926C-0711-32EE-4C3B5875DD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4517" y="4406485"/>
                  <a:ext cx="319522" cy="319522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4E5B0718-458C-9BFC-A491-9FE2F00F0424}"/>
              </a:ext>
            </a:extLst>
          </p:cNvPr>
          <p:cNvGrpSpPr/>
          <p:nvPr/>
        </p:nvGrpSpPr>
        <p:grpSpPr>
          <a:xfrm>
            <a:off x="875949" y="4677439"/>
            <a:ext cx="652821" cy="561706"/>
            <a:chOff x="875949" y="4677439"/>
            <a:chExt cx="652821" cy="5617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5" name="椭圆 1044">
                  <a:extLst>
                    <a:ext uri="{FF2B5EF4-FFF2-40B4-BE49-F238E27FC236}">
                      <a16:creationId xmlns:a16="http://schemas.microsoft.com/office/drawing/2014/main" id="{FFC41E6F-47BF-2F61-3735-8872B0411252}"/>
                    </a:ext>
                  </a:extLst>
                </p:cNvPr>
                <p:cNvSpPr/>
                <p:nvPr/>
              </p:nvSpPr>
              <p:spPr>
                <a:xfrm>
                  <a:off x="1071773" y="4919623"/>
                  <a:ext cx="319522" cy="31952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45" name="椭圆 1044">
                  <a:extLst>
                    <a:ext uri="{FF2B5EF4-FFF2-40B4-BE49-F238E27FC236}">
                      <a16:creationId xmlns:a16="http://schemas.microsoft.com/office/drawing/2014/main" id="{FFC41E6F-47BF-2F61-3735-8872B04112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773" y="4919623"/>
                  <a:ext cx="319522" cy="319522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2" name="直接箭头连接符 1051">
              <a:extLst>
                <a:ext uri="{FF2B5EF4-FFF2-40B4-BE49-F238E27FC236}">
                  <a16:creationId xmlns:a16="http://schemas.microsoft.com/office/drawing/2014/main" id="{87F2B8DC-F202-7133-02E3-E5C700B5F7E5}"/>
                </a:ext>
              </a:extLst>
            </p:cNvPr>
            <p:cNvCxnSpPr>
              <a:stCxn id="1027" idx="5"/>
              <a:endCxn id="1045" idx="1"/>
            </p:cNvCxnSpPr>
            <p:nvPr/>
          </p:nvCxnSpPr>
          <p:spPr>
            <a:xfrm>
              <a:off x="875949" y="4677439"/>
              <a:ext cx="242618" cy="2889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直接箭头连接符 1052">
              <a:extLst>
                <a:ext uri="{FF2B5EF4-FFF2-40B4-BE49-F238E27FC236}">
                  <a16:creationId xmlns:a16="http://schemas.microsoft.com/office/drawing/2014/main" id="{213BFDBB-F7EC-B2CF-E555-6B975E3D502C}"/>
                </a:ext>
              </a:extLst>
            </p:cNvPr>
            <p:cNvCxnSpPr>
              <a:cxnSpLocks/>
              <a:stCxn id="1028" idx="3"/>
              <a:endCxn id="1045" idx="7"/>
            </p:cNvCxnSpPr>
            <p:nvPr/>
          </p:nvCxnSpPr>
          <p:spPr>
            <a:xfrm flipH="1">
              <a:off x="1344502" y="4678099"/>
              <a:ext cx="184268" cy="2883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F1C4607-8E90-F1F3-7694-3B1A5897B082}"/>
              </a:ext>
            </a:extLst>
          </p:cNvPr>
          <p:cNvGrpSpPr/>
          <p:nvPr/>
        </p:nvGrpSpPr>
        <p:grpSpPr>
          <a:xfrm>
            <a:off x="2633462" y="4678099"/>
            <a:ext cx="652821" cy="558049"/>
            <a:chOff x="2633462" y="4678099"/>
            <a:chExt cx="652821" cy="5580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6" name="椭圆 1045">
                  <a:extLst>
                    <a:ext uri="{FF2B5EF4-FFF2-40B4-BE49-F238E27FC236}">
                      <a16:creationId xmlns:a16="http://schemas.microsoft.com/office/drawing/2014/main" id="{F34B25C1-3B4E-B6BC-5003-0714339392A7}"/>
                    </a:ext>
                  </a:extLst>
                </p:cNvPr>
                <p:cNvSpPr/>
                <p:nvPr/>
              </p:nvSpPr>
              <p:spPr>
                <a:xfrm>
                  <a:off x="2826540" y="4916626"/>
                  <a:ext cx="319522" cy="319522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46" name="椭圆 1045">
                  <a:extLst>
                    <a:ext uri="{FF2B5EF4-FFF2-40B4-BE49-F238E27FC236}">
                      <a16:creationId xmlns:a16="http://schemas.microsoft.com/office/drawing/2014/main" id="{F34B25C1-3B4E-B6BC-5003-0714339392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6540" y="4916626"/>
                  <a:ext cx="319522" cy="319522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4" name="直接箭头连接符 1053">
              <a:extLst>
                <a:ext uri="{FF2B5EF4-FFF2-40B4-BE49-F238E27FC236}">
                  <a16:creationId xmlns:a16="http://schemas.microsoft.com/office/drawing/2014/main" id="{B9EA2D67-D77A-D3ED-D820-3D2CDC374359}"/>
                </a:ext>
              </a:extLst>
            </p:cNvPr>
            <p:cNvCxnSpPr>
              <a:cxnSpLocks/>
              <a:stCxn id="1032" idx="5"/>
              <a:endCxn id="1046" idx="1"/>
            </p:cNvCxnSpPr>
            <p:nvPr/>
          </p:nvCxnSpPr>
          <p:spPr>
            <a:xfrm>
              <a:off x="2633462" y="4678099"/>
              <a:ext cx="239871" cy="2853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直接箭头连接符 1054">
              <a:extLst>
                <a:ext uri="{FF2B5EF4-FFF2-40B4-BE49-F238E27FC236}">
                  <a16:creationId xmlns:a16="http://schemas.microsoft.com/office/drawing/2014/main" id="{BF7FB0DF-9133-B026-A333-C3D3D53066B3}"/>
                </a:ext>
              </a:extLst>
            </p:cNvPr>
            <p:cNvCxnSpPr>
              <a:cxnSpLocks/>
              <a:stCxn id="1033" idx="3"/>
              <a:endCxn id="1046" idx="7"/>
            </p:cNvCxnSpPr>
            <p:nvPr/>
          </p:nvCxnSpPr>
          <p:spPr>
            <a:xfrm flipH="1">
              <a:off x="3099269" y="4678759"/>
              <a:ext cx="187014" cy="2846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6BF823F-6174-1D69-B706-9C258B1E5BCB}"/>
              </a:ext>
            </a:extLst>
          </p:cNvPr>
          <p:cNvGrpSpPr/>
          <p:nvPr/>
        </p:nvGrpSpPr>
        <p:grpSpPr>
          <a:xfrm>
            <a:off x="4390976" y="4677894"/>
            <a:ext cx="652821" cy="542466"/>
            <a:chOff x="4390976" y="4677894"/>
            <a:chExt cx="652821" cy="5424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7" name="椭圆 1046">
                  <a:extLst>
                    <a:ext uri="{FF2B5EF4-FFF2-40B4-BE49-F238E27FC236}">
                      <a16:creationId xmlns:a16="http://schemas.microsoft.com/office/drawing/2014/main" id="{AF4C6577-E9DD-1568-1220-F5640EEB4324}"/>
                    </a:ext>
                  </a:extLst>
                </p:cNvPr>
                <p:cNvSpPr/>
                <p:nvPr/>
              </p:nvSpPr>
              <p:spPr>
                <a:xfrm>
                  <a:off x="4604107" y="4900838"/>
                  <a:ext cx="319522" cy="319522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47" name="椭圆 1046">
                  <a:extLst>
                    <a:ext uri="{FF2B5EF4-FFF2-40B4-BE49-F238E27FC236}">
                      <a16:creationId xmlns:a16="http://schemas.microsoft.com/office/drawing/2014/main" id="{AF4C6577-E9DD-1568-1220-F5640EEB43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107" y="4900838"/>
                  <a:ext cx="319522" cy="319522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6" name="直接箭头连接符 1055">
              <a:extLst>
                <a:ext uri="{FF2B5EF4-FFF2-40B4-BE49-F238E27FC236}">
                  <a16:creationId xmlns:a16="http://schemas.microsoft.com/office/drawing/2014/main" id="{3C7291EF-FE07-9044-8840-C1CC731CE49A}"/>
                </a:ext>
              </a:extLst>
            </p:cNvPr>
            <p:cNvCxnSpPr>
              <a:cxnSpLocks/>
              <a:stCxn id="1038" idx="5"/>
              <a:endCxn id="1047" idx="1"/>
            </p:cNvCxnSpPr>
            <p:nvPr/>
          </p:nvCxnSpPr>
          <p:spPr>
            <a:xfrm>
              <a:off x="4390976" y="4677894"/>
              <a:ext cx="259925" cy="2697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直接箭头连接符 1056">
              <a:extLst>
                <a:ext uri="{FF2B5EF4-FFF2-40B4-BE49-F238E27FC236}">
                  <a16:creationId xmlns:a16="http://schemas.microsoft.com/office/drawing/2014/main" id="{DC4D769A-5417-9664-FC88-E1CDF1B5BF69}"/>
                </a:ext>
              </a:extLst>
            </p:cNvPr>
            <p:cNvCxnSpPr>
              <a:cxnSpLocks/>
              <a:stCxn id="1039" idx="3"/>
              <a:endCxn id="1047" idx="7"/>
            </p:cNvCxnSpPr>
            <p:nvPr/>
          </p:nvCxnSpPr>
          <p:spPr>
            <a:xfrm flipH="1">
              <a:off x="4876836" y="4678554"/>
              <a:ext cx="166961" cy="2690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95DA3BB-401D-5127-2DE0-C7E6FB22D737}"/>
              </a:ext>
            </a:extLst>
          </p:cNvPr>
          <p:cNvGrpSpPr/>
          <p:nvPr/>
        </p:nvGrpSpPr>
        <p:grpSpPr>
          <a:xfrm>
            <a:off x="6148489" y="4678554"/>
            <a:ext cx="652821" cy="541806"/>
            <a:chOff x="6148489" y="4678554"/>
            <a:chExt cx="652821" cy="5418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8" name="椭圆 1047">
                  <a:extLst>
                    <a:ext uri="{FF2B5EF4-FFF2-40B4-BE49-F238E27FC236}">
                      <a16:creationId xmlns:a16="http://schemas.microsoft.com/office/drawing/2014/main" id="{50AEECDD-56A6-8E14-0525-0A538BAE1E46}"/>
                    </a:ext>
                  </a:extLst>
                </p:cNvPr>
                <p:cNvSpPr/>
                <p:nvPr/>
              </p:nvSpPr>
              <p:spPr>
                <a:xfrm>
                  <a:off x="6364274" y="4900838"/>
                  <a:ext cx="319522" cy="31952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48" name="椭圆 1047">
                  <a:extLst>
                    <a:ext uri="{FF2B5EF4-FFF2-40B4-BE49-F238E27FC236}">
                      <a16:creationId xmlns:a16="http://schemas.microsoft.com/office/drawing/2014/main" id="{50AEECDD-56A6-8E14-0525-0A538BAE1E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4274" y="4900838"/>
                  <a:ext cx="319522" cy="319522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8" name="直接箭头连接符 1057">
              <a:extLst>
                <a:ext uri="{FF2B5EF4-FFF2-40B4-BE49-F238E27FC236}">
                  <a16:creationId xmlns:a16="http://schemas.microsoft.com/office/drawing/2014/main" id="{3552C554-E5D6-B165-72B8-818AE8F3B15A}"/>
                </a:ext>
              </a:extLst>
            </p:cNvPr>
            <p:cNvCxnSpPr>
              <a:cxnSpLocks/>
              <a:stCxn id="1040" idx="5"/>
              <a:endCxn id="1048" idx="1"/>
            </p:cNvCxnSpPr>
            <p:nvPr/>
          </p:nvCxnSpPr>
          <p:spPr>
            <a:xfrm>
              <a:off x="6148489" y="4678554"/>
              <a:ext cx="262579" cy="2690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直接箭头连接符 1058">
              <a:extLst>
                <a:ext uri="{FF2B5EF4-FFF2-40B4-BE49-F238E27FC236}">
                  <a16:creationId xmlns:a16="http://schemas.microsoft.com/office/drawing/2014/main" id="{A0AF9ED1-FB80-4F96-2C64-250761E371F0}"/>
                </a:ext>
              </a:extLst>
            </p:cNvPr>
            <p:cNvCxnSpPr>
              <a:cxnSpLocks/>
              <a:stCxn id="1044" idx="3"/>
              <a:endCxn id="1048" idx="7"/>
            </p:cNvCxnSpPr>
            <p:nvPr/>
          </p:nvCxnSpPr>
          <p:spPr>
            <a:xfrm flipH="1">
              <a:off x="6637003" y="4679214"/>
              <a:ext cx="164307" cy="2684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254F748-DCD6-E1B5-8F14-0FB3E66B93AD}"/>
              </a:ext>
            </a:extLst>
          </p:cNvPr>
          <p:cNvGrpSpPr/>
          <p:nvPr/>
        </p:nvGrpSpPr>
        <p:grpSpPr>
          <a:xfrm>
            <a:off x="1344502" y="5189355"/>
            <a:ext cx="1528831" cy="520762"/>
            <a:chOff x="1344502" y="5189355"/>
            <a:chExt cx="1528831" cy="5207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9" name="椭圆 1048">
                  <a:extLst>
                    <a:ext uri="{FF2B5EF4-FFF2-40B4-BE49-F238E27FC236}">
                      <a16:creationId xmlns:a16="http://schemas.microsoft.com/office/drawing/2014/main" id="{C2463E0D-A377-3867-389C-A21218687EC4}"/>
                    </a:ext>
                  </a:extLst>
                </p:cNvPr>
                <p:cNvSpPr/>
                <p:nvPr/>
              </p:nvSpPr>
              <p:spPr>
                <a:xfrm>
                  <a:off x="1960108" y="5390595"/>
                  <a:ext cx="319522" cy="319522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49" name="椭圆 1048">
                  <a:extLst>
                    <a:ext uri="{FF2B5EF4-FFF2-40B4-BE49-F238E27FC236}">
                      <a16:creationId xmlns:a16="http://schemas.microsoft.com/office/drawing/2014/main" id="{C2463E0D-A377-3867-389C-A21218687E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108" y="5390595"/>
                  <a:ext cx="319522" cy="319522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0" name="直接箭头连接符 1059">
              <a:extLst>
                <a:ext uri="{FF2B5EF4-FFF2-40B4-BE49-F238E27FC236}">
                  <a16:creationId xmlns:a16="http://schemas.microsoft.com/office/drawing/2014/main" id="{A4198636-7B83-CB06-ADD6-E63DA5EC4D56}"/>
                </a:ext>
              </a:extLst>
            </p:cNvPr>
            <p:cNvCxnSpPr>
              <a:cxnSpLocks/>
              <a:stCxn id="1045" idx="5"/>
              <a:endCxn id="1049" idx="1"/>
            </p:cNvCxnSpPr>
            <p:nvPr/>
          </p:nvCxnSpPr>
          <p:spPr>
            <a:xfrm>
              <a:off x="1344502" y="5192352"/>
              <a:ext cx="662399" cy="2450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直接箭头连接符 1060">
              <a:extLst>
                <a:ext uri="{FF2B5EF4-FFF2-40B4-BE49-F238E27FC236}">
                  <a16:creationId xmlns:a16="http://schemas.microsoft.com/office/drawing/2014/main" id="{C18F94E9-E307-3671-A2F6-B9C24CA4A2B8}"/>
                </a:ext>
              </a:extLst>
            </p:cNvPr>
            <p:cNvCxnSpPr>
              <a:cxnSpLocks/>
              <a:stCxn id="1046" idx="3"/>
              <a:endCxn id="1049" idx="7"/>
            </p:cNvCxnSpPr>
            <p:nvPr/>
          </p:nvCxnSpPr>
          <p:spPr>
            <a:xfrm flipH="1">
              <a:off x="2232836" y="5189355"/>
              <a:ext cx="640497" cy="2480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2069606-F425-9CB9-DB4F-0F96CB4F6429}"/>
              </a:ext>
            </a:extLst>
          </p:cNvPr>
          <p:cNvGrpSpPr/>
          <p:nvPr/>
        </p:nvGrpSpPr>
        <p:grpSpPr>
          <a:xfrm>
            <a:off x="4876836" y="5173567"/>
            <a:ext cx="1534232" cy="536550"/>
            <a:chOff x="4876836" y="5173567"/>
            <a:chExt cx="1534232" cy="536550"/>
          </a:xfrm>
        </p:grpSpPr>
        <p:sp>
          <p:nvSpPr>
            <p:cNvPr id="1050" name="椭圆 1049">
              <a:extLst>
                <a:ext uri="{FF2B5EF4-FFF2-40B4-BE49-F238E27FC236}">
                  <a16:creationId xmlns:a16="http://schemas.microsoft.com/office/drawing/2014/main" id="{A484F00C-3669-0708-28D0-D8337205B42F}"/>
                </a:ext>
              </a:extLst>
            </p:cNvPr>
            <p:cNvSpPr/>
            <p:nvPr/>
          </p:nvSpPr>
          <p:spPr>
            <a:xfrm>
              <a:off x="5468443" y="5390595"/>
              <a:ext cx="319522" cy="31952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62" name="直接箭头连接符 1061">
              <a:extLst>
                <a:ext uri="{FF2B5EF4-FFF2-40B4-BE49-F238E27FC236}">
                  <a16:creationId xmlns:a16="http://schemas.microsoft.com/office/drawing/2014/main" id="{BBDF0340-4605-16C4-D8F0-2C79EA9A3DE1}"/>
                </a:ext>
              </a:extLst>
            </p:cNvPr>
            <p:cNvCxnSpPr>
              <a:cxnSpLocks/>
              <a:stCxn id="1047" idx="5"/>
              <a:endCxn id="1050" idx="1"/>
            </p:cNvCxnSpPr>
            <p:nvPr/>
          </p:nvCxnSpPr>
          <p:spPr>
            <a:xfrm>
              <a:off x="4876836" y="5173567"/>
              <a:ext cx="638401" cy="2638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直接箭头连接符 1062">
              <a:extLst>
                <a:ext uri="{FF2B5EF4-FFF2-40B4-BE49-F238E27FC236}">
                  <a16:creationId xmlns:a16="http://schemas.microsoft.com/office/drawing/2014/main" id="{2072FD1C-83C3-FDCA-D31F-C47DC90AD7BB}"/>
                </a:ext>
              </a:extLst>
            </p:cNvPr>
            <p:cNvCxnSpPr>
              <a:cxnSpLocks/>
              <a:stCxn id="1048" idx="3"/>
              <a:endCxn id="1050" idx="7"/>
            </p:cNvCxnSpPr>
            <p:nvPr/>
          </p:nvCxnSpPr>
          <p:spPr>
            <a:xfrm flipH="1">
              <a:off x="5741172" y="5173567"/>
              <a:ext cx="669896" cy="2638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189BAC0-FCBD-2002-13E0-5F13DEB4D4C2}"/>
              </a:ext>
            </a:extLst>
          </p:cNvPr>
          <p:cNvGrpSpPr/>
          <p:nvPr/>
        </p:nvGrpSpPr>
        <p:grpSpPr>
          <a:xfrm>
            <a:off x="2232836" y="5663324"/>
            <a:ext cx="3282400" cy="511814"/>
            <a:chOff x="2232836" y="5663324"/>
            <a:chExt cx="3282400" cy="511814"/>
          </a:xfrm>
        </p:grpSpPr>
        <p:sp>
          <p:nvSpPr>
            <p:cNvPr id="1051" name="椭圆 1050">
              <a:extLst>
                <a:ext uri="{FF2B5EF4-FFF2-40B4-BE49-F238E27FC236}">
                  <a16:creationId xmlns:a16="http://schemas.microsoft.com/office/drawing/2014/main" id="{224A55EC-73EF-8062-D668-082370929F7C}"/>
                </a:ext>
              </a:extLst>
            </p:cNvPr>
            <p:cNvSpPr/>
            <p:nvPr/>
          </p:nvSpPr>
          <p:spPr>
            <a:xfrm>
              <a:off x="3736349" y="5855616"/>
              <a:ext cx="319522" cy="31952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64" name="直接箭头连接符 1063">
              <a:extLst>
                <a:ext uri="{FF2B5EF4-FFF2-40B4-BE49-F238E27FC236}">
                  <a16:creationId xmlns:a16="http://schemas.microsoft.com/office/drawing/2014/main" id="{921EA676-179A-A13D-795C-E9E6101C6F72}"/>
                </a:ext>
              </a:extLst>
            </p:cNvPr>
            <p:cNvCxnSpPr>
              <a:cxnSpLocks/>
              <a:stCxn id="1049" idx="5"/>
              <a:endCxn id="1051" idx="1"/>
            </p:cNvCxnSpPr>
            <p:nvPr/>
          </p:nvCxnSpPr>
          <p:spPr>
            <a:xfrm>
              <a:off x="2232836" y="5663324"/>
              <a:ext cx="1550306" cy="2390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直接箭头连接符 1064">
              <a:extLst>
                <a:ext uri="{FF2B5EF4-FFF2-40B4-BE49-F238E27FC236}">
                  <a16:creationId xmlns:a16="http://schemas.microsoft.com/office/drawing/2014/main" id="{B6E04338-B9BF-A3DD-6D95-62B68F4C9FEC}"/>
                </a:ext>
              </a:extLst>
            </p:cNvPr>
            <p:cNvCxnSpPr>
              <a:cxnSpLocks/>
              <a:stCxn id="1050" idx="3"/>
              <a:endCxn id="1051" idx="7"/>
            </p:cNvCxnSpPr>
            <p:nvPr/>
          </p:nvCxnSpPr>
          <p:spPr>
            <a:xfrm flipH="1">
              <a:off x="4009078" y="5663324"/>
              <a:ext cx="1506158" cy="2390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6" name="文本框 1065">
            <a:extLst>
              <a:ext uri="{FF2B5EF4-FFF2-40B4-BE49-F238E27FC236}">
                <a16:creationId xmlns:a16="http://schemas.microsoft.com/office/drawing/2014/main" id="{A39AA10D-8B45-84F3-A476-CC101047FBFC}"/>
              </a:ext>
            </a:extLst>
          </p:cNvPr>
          <p:cNvSpPr txBox="1"/>
          <p:nvPr/>
        </p:nvSpPr>
        <p:spPr>
          <a:xfrm>
            <a:off x="7515759" y="3721529"/>
            <a:ext cx="440944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Note: if the truth table is indeed hard, then the algorithm has to fail somewhere.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7" name="文本框 1066">
                <a:extLst>
                  <a:ext uri="{FF2B5EF4-FFF2-40B4-BE49-F238E27FC236}">
                    <a16:creationId xmlns:a16="http://schemas.microsoft.com/office/drawing/2014/main" id="{B72FA5E2-66EC-65A7-8577-F05D1E93F789}"/>
                  </a:ext>
                </a:extLst>
              </p:cNvPr>
              <p:cNvSpPr txBox="1"/>
              <p:nvPr/>
            </p:nvSpPr>
            <p:spPr>
              <a:xfrm>
                <a:off x="7515759" y="5390595"/>
                <a:ext cx="4409440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place where we fail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solution to range avoidance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67" name="文本框 1066">
                <a:extLst>
                  <a:ext uri="{FF2B5EF4-FFF2-40B4-BE49-F238E27FC236}">
                    <a16:creationId xmlns:a16="http://schemas.microsoft.com/office/drawing/2014/main" id="{B72FA5E2-66EC-65A7-8577-F05D1E93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759" y="5390595"/>
                <a:ext cx="4409440" cy="83099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4" name="组合 1073">
            <a:extLst>
              <a:ext uri="{FF2B5EF4-FFF2-40B4-BE49-F238E27FC236}">
                <a16:creationId xmlns:a16="http://schemas.microsoft.com/office/drawing/2014/main" id="{3BFD7D7D-1B41-7452-B9D5-E06D8C306056}"/>
              </a:ext>
            </a:extLst>
          </p:cNvPr>
          <p:cNvGrpSpPr/>
          <p:nvPr/>
        </p:nvGrpSpPr>
        <p:grpSpPr>
          <a:xfrm>
            <a:off x="1614336" y="3684049"/>
            <a:ext cx="4079961" cy="798349"/>
            <a:chOff x="2232835" y="3564992"/>
            <a:chExt cx="4079961" cy="798349"/>
          </a:xfrm>
        </p:grpSpPr>
        <p:sp>
          <p:nvSpPr>
            <p:cNvPr id="1069" name="对话气泡: 圆角矩形 1068">
              <a:extLst>
                <a:ext uri="{FF2B5EF4-FFF2-40B4-BE49-F238E27FC236}">
                  <a16:creationId xmlns:a16="http://schemas.microsoft.com/office/drawing/2014/main" id="{5DA025C2-BE59-374B-B021-4963F9B47D86}"/>
                </a:ext>
              </a:extLst>
            </p:cNvPr>
            <p:cNvSpPr/>
            <p:nvPr/>
          </p:nvSpPr>
          <p:spPr>
            <a:xfrm>
              <a:off x="2232835" y="3564992"/>
              <a:ext cx="4033165" cy="798349"/>
            </a:xfrm>
            <a:prstGeom prst="wedgeRoundRectCallout">
              <a:avLst>
                <a:gd name="adj1" fmla="val -57864"/>
                <a:gd name="adj2" fmla="val 94316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1" name="文本框 1070">
                  <a:extLst>
                    <a:ext uri="{FF2B5EF4-FFF2-40B4-BE49-F238E27FC236}">
                      <a16:creationId xmlns:a16="http://schemas.microsoft.com/office/drawing/2014/main" id="{CBE0B336-903E-9D02-D854-BB76EDCD3811}"/>
                    </a:ext>
                  </a:extLst>
                </p:cNvPr>
                <p:cNvSpPr txBox="1"/>
                <p:nvPr/>
              </p:nvSpPr>
              <p:spPr>
                <a:xfrm>
                  <a:off x="2279631" y="3630574"/>
                  <a:ext cx="403316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←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lexicographically first preimage of             , found by an </a:t>
                  </a:r>
                  <a14:m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𝐍𝐏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oracle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71" name="文本框 1070">
                  <a:extLst>
                    <a:ext uri="{FF2B5EF4-FFF2-40B4-BE49-F238E27FC236}">
                      <a16:creationId xmlns:a16="http://schemas.microsoft.com/office/drawing/2014/main" id="{CBE0B336-903E-9D02-D854-BB76EDCD38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631" y="3630574"/>
                  <a:ext cx="4033165" cy="646331"/>
                </a:xfrm>
                <a:prstGeom prst="rect">
                  <a:avLst/>
                </a:prstGeom>
                <a:blipFill>
                  <a:blip r:embed="rId19"/>
                  <a:stretch>
                    <a:fillRect l="-1208" t="-4717" r="-755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0" name="椭圆 1069">
                  <a:extLst>
                    <a:ext uri="{FF2B5EF4-FFF2-40B4-BE49-F238E27FC236}">
                      <a16:creationId xmlns:a16="http://schemas.microsoft.com/office/drawing/2014/main" id="{57DE8FA6-7291-D8B6-F0B4-AD48D51A9EDF}"/>
                    </a:ext>
                  </a:extLst>
                </p:cNvPr>
                <p:cNvSpPr/>
                <p:nvPr/>
              </p:nvSpPr>
              <p:spPr>
                <a:xfrm>
                  <a:off x="2354708" y="3625057"/>
                  <a:ext cx="319522" cy="31952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70" name="椭圆 1069">
                  <a:extLst>
                    <a:ext uri="{FF2B5EF4-FFF2-40B4-BE49-F238E27FC236}">
                      <a16:creationId xmlns:a16="http://schemas.microsoft.com/office/drawing/2014/main" id="{57DE8FA6-7291-D8B6-F0B4-AD48D51A9E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4708" y="3625057"/>
                  <a:ext cx="319522" cy="319522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2" name="椭圆 1071">
                  <a:extLst>
                    <a:ext uri="{FF2B5EF4-FFF2-40B4-BE49-F238E27FC236}">
                      <a16:creationId xmlns:a16="http://schemas.microsoft.com/office/drawing/2014/main" id="{A8D301F6-4B74-7C3B-7F8F-9AA90162950C}"/>
                    </a:ext>
                  </a:extLst>
                </p:cNvPr>
                <p:cNvSpPr/>
                <p:nvPr/>
              </p:nvSpPr>
              <p:spPr>
                <a:xfrm>
                  <a:off x="2634481" y="3938364"/>
                  <a:ext cx="319522" cy="319522"/>
                </a:xfrm>
                <a:prstGeom prst="ellipse">
                  <a:avLst/>
                </a:prstGeom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72" name="椭圆 1071">
                  <a:extLst>
                    <a:ext uri="{FF2B5EF4-FFF2-40B4-BE49-F238E27FC236}">
                      <a16:creationId xmlns:a16="http://schemas.microsoft.com/office/drawing/2014/main" id="{A8D301F6-4B74-7C3B-7F8F-9AA9016295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4481" y="3938364"/>
                  <a:ext cx="319522" cy="319522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3" name="椭圆 1072">
                  <a:extLst>
                    <a:ext uri="{FF2B5EF4-FFF2-40B4-BE49-F238E27FC236}">
                      <a16:creationId xmlns:a16="http://schemas.microsoft.com/office/drawing/2014/main" id="{0458460C-B9B4-AD17-3317-EA0666114E25}"/>
                    </a:ext>
                  </a:extLst>
                </p:cNvPr>
                <p:cNvSpPr/>
                <p:nvPr/>
              </p:nvSpPr>
              <p:spPr>
                <a:xfrm>
                  <a:off x="3022855" y="3957383"/>
                  <a:ext cx="319522" cy="319522"/>
                </a:xfrm>
                <a:prstGeom prst="ellipse">
                  <a:avLst/>
                </a:prstGeom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73" name="椭圆 1072">
                  <a:extLst>
                    <a:ext uri="{FF2B5EF4-FFF2-40B4-BE49-F238E27FC236}">
                      <a16:creationId xmlns:a16="http://schemas.microsoft.com/office/drawing/2014/main" id="{0458460C-B9B4-AD17-3317-EA0666114E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2855" y="3957383"/>
                  <a:ext cx="319522" cy="319522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5" name="组合 1074">
            <a:extLst>
              <a:ext uri="{FF2B5EF4-FFF2-40B4-BE49-F238E27FC236}">
                <a16:creationId xmlns:a16="http://schemas.microsoft.com/office/drawing/2014/main" id="{291D3FD8-C486-8CFF-B093-3C0259B8AE93}"/>
              </a:ext>
            </a:extLst>
          </p:cNvPr>
          <p:cNvGrpSpPr/>
          <p:nvPr/>
        </p:nvGrpSpPr>
        <p:grpSpPr>
          <a:xfrm>
            <a:off x="3280717" y="3691619"/>
            <a:ext cx="4079961" cy="798349"/>
            <a:chOff x="2232835" y="3564992"/>
            <a:chExt cx="4079961" cy="798349"/>
          </a:xfrm>
        </p:grpSpPr>
        <p:sp>
          <p:nvSpPr>
            <p:cNvPr id="1076" name="对话气泡: 圆角矩形 1075">
              <a:extLst>
                <a:ext uri="{FF2B5EF4-FFF2-40B4-BE49-F238E27FC236}">
                  <a16:creationId xmlns:a16="http://schemas.microsoft.com/office/drawing/2014/main" id="{704FE371-44BA-F445-1F1B-36501D4FF1DE}"/>
                </a:ext>
              </a:extLst>
            </p:cNvPr>
            <p:cNvSpPr/>
            <p:nvPr/>
          </p:nvSpPr>
          <p:spPr>
            <a:xfrm>
              <a:off x="2232835" y="3564992"/>
              <a:ext cx="4033165" cy="798349"/>
            </a:xfrm>
            <a:prstGeom prst="wedgeRoundRectCallout">
              <a:avLst>
                <a:gd name="adj1" fmla="val -57864"/>
                <a:gd name="adj2" fmla="val 94316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7" name="文本框 1076">
                  <a:extLst>
                    <a:ext uri="{FF2B5EF4-FFF2-40B4-BE49-F238E27FC236}">
                      <a16:creationId xmlns:a16="http://schemas.microsoft.com/office/drawing/2014/main" id="{4286D336-013F-0D04-4607-9B9FCECE2F29}"/>
                    </a:ext>
                  </a:extLst>
                </p:cNvPr>
                <p:cNvSpPr txBox="1"/>
                <p:nvPr/>
              </p:nvSpPr>
              <p:spPr>
                <a:xfrm>
                  <a:off x="2279631" y="3630574"/>
                  <a:ext cx="403316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←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lexicographically first preimage of             , found by an </a:t>
                  </a:r>
                  <a14:m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𝐍𝐏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oracle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77" name="文本框 1076">
                  <a:extLst>
                    <a:ext uri="{FF2B5EF4-FFF2-40B4-BE49-F238E27FC236}">
                      <a16:creationId xmlns:a16="http://schemas.microsoft.com/office/drawing/2014/main" id="{4286D336-013F-0D04-4607-9B9FCECE2F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631" y="3630574"/>
                  <a:ext cx="4033165" cy="646331"/>
                </a:xfrm>
                <a:prstGeom prst="rect">
                  <a:avLst/>
                </a:prstGeom>
                <a:blipFill>
                  <a:blip r:embed="rId23"/>
                  <a:stretch>
                    <a:fillRect l="-1362" t="-4717" r="-756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8" name="椭圆 1077">
                  <a:extLst>
                    <a:ext uri="{FF2B5EF4-FFF2-40B4-BE49-F238E27FC236}">
                      <a16:creationId xmlns:a16="http://schemas.microsoft.com/office/drawing/2014/main" id="{8D8C7F11-A82A-087F-87E8-1C89C87FBC78}"/>
                    </a:ext>
                  </a:extLst>
                </p:cNvPr>
                <p:cNvSpPr/>
                <p:nvPr/>
              </p:nvSpPr>
              <p:spPr>
                <a:xfrm>
                  <a:off x="2354708" y="3625057"/>
                  <a:ext cx="319522" cy="319522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78" name="椭圆 1077">
                  <a:extLst>
                    <a:ext uri="{FF2B5EF4-FFF2-40B4-BE49-F238E27FC236}">
                      <a16:creationId xmlns:a16="http://schemas.microsoft.com/office/drawing/2014/main" id="{8D8C7F11-A82A-087F-87E8-1C89C87FBC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4708" y="3625057"/>
                  <a:ext cx="319522" cy="319522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9" name="椭圆 1078">
                  <a:extLst>
                    <a:ext uri="{FF2B5EF4-FFF2-40B4-BE49-F238E27FC236}">
                      <a16:creationId xmlns:a16="http://schemas.microsoft.com/office/drawing/2014/main" id="{D3BE9933-6054-876F-420A-2E3F11462119}"/>
                    </a:ext>
                  </a:extLst>
                </p:cNvPr>
                <p:cNvSpPr/>
                <p:nvPr/>
              </p:nvSpPr>
              <p:spPr>
                <a:xfrm>
                  <a:off x="2634481" y="3938364"/>
                  <a:ext cx="319522" cy="319522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79" name="椭圆 1078">
                  <a:extLst>
                    <a:ext uri="{FF2B5EF4-FFF2-40B4-BE49-F238E27FC236}">
                      <a16:creationId xmlns:a16="http://schemas.microsoft.com/office/drawing/2014/main" id="{D3BE9933-6054-876F-420A-2E3F114621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4481" y="3938364"/>
                  <a:ext cx="319522" cy="319522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0" name="椭圆 1079">
                  <a:extLst>
                    <a:ext uri="{FF2B5EF4-FFF2-40B4-BE49-F238E27FC236}">
                      <a16:creationId xmlns:a16="http://schemas.microsoft.com/office/drawing/2014/main" id="{B34814E1-8894-4051-C540-BE03722AAA30}"/>
                    </a:ext>
                  </a:extLst>
                </p:cNvPr>
                <p:cNvSpPr/>
                <p:nvPr/>
              </p:nvSpPr>
              <p:spPr>
                <a:xfrm>
                  <a:off x="3022855" y="3957383"/>
                  <a:ext cx="319522" cy="319522"/>
                </a:xfrm>
                <a:prstGeom prst="ellipse">
                  <a:avLst/>
                </a:prstGeom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80" name="椭圆 1079">
                  <a:extLst>
                    <a:ext uri="{FF2B5EF4-FFF2-40B4-BE49-F238E27FC236}">
                      <a16:creationId xmlns:a16="http://schemas.microsoft.com/office/drawing/2014/main" id="{B34814E1-8894-4051-C540-BE03722AAA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2855" y="3957383"/>
                  <a:ext cx="319522" cy="319522"/>
                </a:xfrm>
                <a:prstGeom prst="ellipse">
                  <a:avLst/>
                </a:prstGeom>
                <a:blipFill>
                  <a:blip r:embed="rId2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82" name="组合 1081">
            <a:extLst>
              <a:ext uri="{FF2B5EF4-FFF2-40B4-BE49-F238E27FC236}">
                <a16:creationId xmlns:a16="http://schemas.microsoft.com/office/drawing/2014/main" id="{64660F65-74D9-96CD-21FD-68982FBB0DDD}"/>
              </a:ext>
            </a:extLst>
          </p:cNvPr>
          <p:cNvGrpSpPr/>
          <p:nvPr/>
        </p:nvGrpSpPr>
        <p:grpSpPr>
          <a:xfrm>
            <a:off x="6721229" y="4256112"/>
            <a:ext cx="4079961" cy="798349"/>
            <a:chOff x="2232835" y="3564992"/>
            <a:chExt cx="4079961" cy="798349"/>
          </a:xfrm>
        </p:grpSpPr>
        <p:sp>
          <p:nvSpPr>
            <p:cNvPr id="1085" name="对话气泡: 圆角矩形 1084">
              <a:extLst>
                <a:ext uri="{FF2B5EF4-FFF2-40B4-BE49-F238E27FC236}">
                  <a16:creationId xmlns:a16="http://schemas.microsoft.com/office/drawing/2014/main" id="{F7541B94-6649-D5D5-33D2-58934F381CF4}"/>
                </a:ext>
              </a:extLst>
            </p:cNvPr>
            <p:cNvSpPr/>
            <p:nvPr/>
          </p:nvSpPr>
          <p:spPr>
            <a:xfrm>
              <a:off x="2232835" y="3564992"/>
              <a:ext cx="4033165" cy="798349"/>
            </a:xfrm>
            <a:prstGeom prst="wedgeRoundRectCallout">
              <a:avLst>
                <a:gd name="adj1" fmla="val -69956"/>
                <a:gd name="adj2" fmla="val 112133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9" name="文本框 1088">
                  <a:extLst>
                    <a:ext uri="{FF2B5EF4-FFF2-40B4-BE49-F238E27FC236}">
                      <a16:creationId xmlns:a16="http://schemas.microsoft.com/office/drawing/2014/main" id="{FB5164ED-8861-995F-C325-CB96D0F9834C}"/>
                    </a:ext>
                  </a:extLst>
                </p:cNvPr>
                <p:cNvSpPr txBox="1"/>
                <p:nvPr/>
              </p:nvSpPr>
              <p:spPr>
                <a:xfrm>
                  <a:off x="2279631" y="3630574"/>
                  <a:ext cx="403316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is not in the range of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we solved the range avoidance problem!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89" name="文本框 1088">
                  <a:extLst>
                    <a:ext uri="{FF2B5EF4-FFF2-40B4-BE49-F238E27FC236}">
                      <a16:creationId xmlns:a16="http://schemas.microsoft.com/office/drawing/2014/main" id="{FB5164ED-8861-995F-C325-CB96D0F983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631" y="3630574"/>
                  <a:ext cx="4033165" cy="646331"/>
                </a:xfrm>
                <a:prstGeom prst="rect">
                  <a:avLst/>
                </a:prstGeom>
                <a:blipFill>
                  <a:blip r:embed="rId27"/>
                  <a:stretch>
                    <a:fillRect l="-1208" t="-5660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0" name="椭圆 1089">
                  <a:extLst>
                    <a:ext uri="{FF2B5EF4-FFF2-40B4-BE49-F238E27FC236}">
                      <a16:creationId xmlns:a16="http://schemas.microsoft.com/office/drawing/2014/main" id="{81587358-5114-B769-4DBB-576E746C81B2}"/>
                    </a:ext>
                  </a:extLst>
                </p:cNvPr>
                <p:cNvSpPr/>
                <p:nvPr/>
              </p:nvSpPr>
              <p:spPr>
                <a:xfrm>
                  <a:off x="2354708" y="3625057"/>
                  <a:ext cx="319522" cy="319522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90" name="椭圆 1089">
                  <a:extLst>
                    <a:ext uri="{FF2B5EF4-FFF2-40B4-BE49-F238E27FC236}">
                      <a16:creationId xmlns:a16="http://schemas.microsoft.com/office/drawing/2014/main" id="{81587358-5114-B769-4DBB-576E746C81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4708" y="3625057"/>
                  <a:ext cx="319522" cy="319522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3" name="椭圆 1092">
                  <a:extLst>
                    <a:ext uri="{FF2B5EF4-FFF2-40B4-BE49-F238E27FC236}">
                      <a16:creationId xmlns:a16="http://schemas.microsoft.com/office/drawing/2014/main" id="{30C2804A-0980-3045-9D20-CFC725D17C7E}"/>
                    </a:ext>
                  </a:extLst>
                </p:cNvPr>
                <p:cNvSpPr/>
                <p:nvPr/>
              </p:nvSpPr>
              <p:spPr>
                <a:xfrm>
                  <a:off x="2746123" y="3623682"/>
                  <a:ext cx="319522" cy="31952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93" name="椭圆 1092">
                  <a:extLst>
                    <a:ext uri="{FF2B5EF4-FFF2-40B4-BE49-F238E27FC236}">
                      <a16:creationId xmlns:a16="http://schemas.microsoft.com/office/drawing/2014/main" id="{30C2804A-0980-3045-9D20-CFC725D17C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6123" y="3623682"/>
                  <a:ext cx="319522" cy="319522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96" name="对话气泡: 圆角矩形 1095">
            <a:extLst>
              <a:ext uri="{FF2B5EF4-FFF2-40B4-BE49-F238E27FC236}">
                <a16:creationId xmlns:a16="http://schemas.microsoft.com/office/drawing/2014/main" id="{38C2CEF5-A25E-B7BE-6B1F-E4F9B20BE412}"/>
              </a:ext>
            </a:extLst>
          </p:cNvPr>
          <p:cNvSpPr/>
          <p:nvPr/>
        </p:nvSpPr>
        <p:spPr>
          <a:xfrm>
            <a:off x="1906590" y="5192585"/>
            <a:ext cx="4033165" cy="342327"/>
          </a:xfrm>
          <a:prstGeom prst="wedgeRoundRectCallout">
            <a:avLst>
              <a:gd name="adj1" fmla="val -1939"/>
              <a:gd name="adj2" fmla="val 144343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Everything afterwards is filled by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D52262E-2BE2-FDEB-6420-A3441B6F1D11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16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6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25" grpId="0" animBg="1"/>
      <p:bldP spid="1066" grpId="0" animBg="1"/>
      <p:bldP spid="1067" grpId="0" animBg="1"/>
      <p:bldP spid="1096" grpId="0" animBg="1"/>
      <p:bldP spid="109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Idea: Computational History of 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Korten’s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Reduction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896BFD-EE48-AE07-D100-712696CB025B}"/>
              </a:ext>
            </a:extLst>
          </p:cNvPr>
          <p:cNvSpPr/>
          <p:nvPr/>
        </p:nvSpPr>
        <p:spPr>
          <a:xfrm>
            <a:off x="1971040" y="3276657"/>
            <a:ext cx="6470819" cy="180187"/>
          </a:xfrm>
          <a:prstGeom prst="rect">
            <a:avLst/>
          </a:prstGeom>
          <a:gradFill>
            <a:gsLst>
              <a:gs pos="85307">
                <a:srgbClr val="0070C0"/>
              </a:gs>
              <a:gs pos="71000">
                <a:srgbClr val="00B0F0"/>
              </a:gs>
              <a:gs pos="29000">
                <a:srgbClr val="FFFF00"/>
              </a:gs>
              <a:gs pos="14000">
                <a:srgbClr val="FFC000"/>
              </a:gs>
              <a:gs pos="0">
                <a:srgbClr val="FF0000"/>
              </a:gs>
              <a:gs pos="57000">
                <a:srgbClr val="00B050"/>
              </a:gs>
              <a:gs pos="43000">
                <a:srgbClr val="92D050"/>
              </a:gs>
              <a:gs pos="100000">
                <a:srgbClr val="002060"/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425BA092-B3F8-E81B-9664-E42E6A3D23D3}"/>
                  </a:ext>
                </a:extLst>
              </p:cNvPr>
              <p:cNvSpPr txBox="1"/>
              <p:nvPr/>
            </p:nvSpPr>
            <p:spPr>
              <a:xfrm>
                <a:off x="838200" y="1928555"/>
                <a:ext cx="9667240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Korten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non-output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found using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as a hard function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0" dirty="0" smtClean="0">
                        <a:latin typeface="Cambria Math" panose="02040503050406030204" pitchFamily="18" charset="0"/>
                      </a:rPr>
                      <m:t>Histor</m:t>
                    </m:r>
                    <m:r>
                      <m:rPr>
                        <m:sty m:val="p"/>
                      </m:rPr>
                      <a:rPr lang="en-US" altLang="zh-CN" sz="2400" i="0" dirty="0"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“history”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Korten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Concatenation of values at each node +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index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node that fails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425BA092-B3F8-E81B-9664-E42E6A3D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28555"/>
                <a:ext cx="9667240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5FB32CB5-0561-958D-01A5-CB8B72CAD4C8}"/>
                  </a:ext>
                </a:extLst>
              </p:cNvPr>
              <p:cNvSpPr txBox="1"/>
              <p:nvPr/>
            </p:nvSpPr>
            <p:spPr>
              <a:xfrm>
                <a:off x="6654475" y="4920053"/>
                <a:ext cx="4110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Index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depth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node</m:t>
                        </m:r>
                        <m:r>
                          <a:rPr lang="en-US" altLang="zh-CN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number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5FB32CB5-0561-958D-01A5-CB8B72CAD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475" y="4920053"/>
                <a:ext cx="4110220" cy="369332"/>
              </a:xfrm>
              <a:prstGeom prst="rect">
                <a:avLst/>
              </a:prstGeom>
              <a:blipFill>
                <a:blip r:embed="rId4"/>
                <a:stretch>
                  <a:fillRect l="-1335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45210BB-E6E6-A6D9-54C5-2310C13F0530}"/>
                  </a:ext>
                </a:extLst>
              </p:cNvPr>
              <p:cNvSpPr txBox="1"/>
              <p:nvPr/>
            </p:nvSpPr>
            <p:spPr>
              <a:xfrm>
                <a:off x="782280" y="4060594"/>
                <a:ext cx="1005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zh-CN" altLang="en-US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45210BB-E6E6-A6D9-54C5-2310C13F0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80" y="4060594"/>
                <a:ext cx="1005681" cy="369332"/>
              </a:xfrm>
              <a:prstGeom prst="rect">
                <a:avLst/>
              </a:prstGeom>
              <a:blipFill>
                <a:blip r:embed="rId6"/>
                <a:stretch>
                  <a:fillRect l="-484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592DFD06-995D-7F8F-AA35-90BB4F19221E}"/>
                  </a:ext>
                </a:extLst>
              </p:cNvPr>
              <p:cNvSpPr txBox="1"/>
              <p:nvPr/>
            </p:nvSpPr>
            <p:spPr>
              <a:xfrm>
                <a:off x="782280" y="4506266"/>
                <a:ext cx="1005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zh-CN" altLang="en-US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592DFD06-995D-7F8F-AA35-90BB4F192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80" y="4506266"/>
                <a:ext cx="1005681" cy="369332"/>
              </a:xfrm>
              <a:prstGeom prst="rect">
                <a:avLst/>
              </a:prstGeom>
              <a:blipFill>
                <a:blip r:embed="rId7"/>
                <a:stretch>
                  <a:fillRect l="-484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0682E1CD-9429-B064-E3F1-519D0EB60F6B}"/>
                  </a:ext>
                </a:extLst>
              </p:cNvPr>
              <p:cNvSpPr txBox="1"/>
              <p:nvPr/>
            </p:nvSpPr>
            <p:spPr>
              <a:xfrm>
                <a:off x="782280" y="4951938"/>
                <a:ext cx="1005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zh-CN" altLang="en-US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0682E1CD-9429-B064-E3F1-519D0EB60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80" y="4951938"/>
                <a:ext cx="1005681" cy="369332"/>
              </a:xfrm>
              <a:prstGeom prst="rect">
                <a:avLst/>
              </a:prstGeom>
              <a:blipFill>
                <a:blip r:embed="rId8"/>
                <a:stretch>
                  <a:fillRect l="-484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E3BFAA8A-5601-C913-9349-6DF1412BA3FE}"/>
                  </a:ext>
                </a:extLst>
              </p:cNvPr>
              <p:cNvSpPr txBox="1"/>
              <p:nvPr/>
            </p:nvSpPr>
            <p:spPr>
              <a:xfrm>
                <a:off x="899637" y="6059012"/>
                <a:ext cx="18705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Korten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E3BFAA8A-5601-C913-9349-6DF1412BA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37" y="6059012"/>
                <a:ext cx="1870508" cy="400110"/>
              </a:xfrm>
              <a:prstGeom prst="rect">
                <a:avLst/>
              </a:prstGeom>
              <a:blipFill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4466F0BE-8187-439A-2782-CD6D09C5F430}"/>
                  </a:ext>
                </a:extLst>
              </p:cNvPr>
              <p:cNvSpPr txBox="1"/>
              <p:nvPr/>
            </p:nvSpPr>
            <p:spPr>
              <a:xfrm>
                <a:off x="899637" y="5666136"/>
                <a:ext cx="19712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History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4466F0BE-8187-439A-2782-CD6D09C5F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37" y="5666136"/>
                <a:ext cx="1971203" cy="400110"/>
              </a:xfrm>
              <a:prstGeom prst="rect">
                <a:avLst/>
              </a:prstGeom>
              <a:blipFill>
                <a:blip r:embed="rId10"/>
                <a:stretch>
                  <a:fillRect l="-1238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B00C9BBC-A6A2-0A8D-8C76-8C9F3E96F243}"/>
              </a:ext>
            </a:extLst>
          </p:cNvPr>
          <p:cNvGrpSpPr/>
          <p:nvPr/>
        </p:nvGrpSpPr>
        <p:grpSpPr>
          <a:xfrm>
            <a:off x="2714306" y="5708289"/>
            <a:ext cx="3078990" cy="326241"/>
            <a:chOff x="2714306" y="5708289"/>
            <a:chExt cx="3078990" cy="326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FA57FAA5-A598-9385-A429-9809C178E3F1}"/>
                    </a:ext>
                  </a:extLst>
                </p:cNvPr>
                <p:cNvSpPr/>
                <p:nvPr/>
              </p:nvSpPr>
              <p:spPr>
                <a:xfrm>
                  <a:off x="2714306" y="5714521"/>
                  <a:ext cx="319522" cy="319522"/>
                </a:xfrm>
                <a:prstGeom prst="ellipse">
                  <a:avLst/>
                </a:prstGeom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FA57FAA5-A598-9385-A429-9809C178E3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4306" y="5714521"/>
                  <a:ext cx="319522" cy="319522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7856379E-6A0F-7C68-C5F2-A9F2F95D434F}"/>
                    </a:ext>
                  </a:extLst>
                </p:cNvPr>
                <p:cNvSpPr/>
                <p:nvPr/>
              </p:nvSpPr>
              <p:spPr>
                <a:xfrm>
                  <a:off x="3088927" y="5708606"/>
                  <a:ext cx="319522" cy="319522"/>
                </a:xfrm>
                <a:prstGeom prst="ellipse">
                  <a:avLst/>
                </a:prstGeom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7856379E-6A0F-7C68-C5F2-A9F2F95D43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8927" y="5708606"/>
                  <a:ext cx="319522" cy="319522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FD0871EC-E8A3-4A76-3B38-1D2CD5F82C4C}"/>
                    </a:ext>
                  </a:extLst>
                </p:cNvPr>
                <p:cNvSpPr/>
                <p:nvPr/>
              </p:nvSpPr>
              <p:spPr>
                <a:xfrm>
                  <a:off x="3488474" y="5715008"/>
                  <a:ext cx="319522" cy="319522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FD0871EC-E8A3-4A76-3B38-1D2CD5F82C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474" y="5715008"/>
                  <a:ext cx="319522" cy="319522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椭圆 92">
                  <a:extLst>
                    <a:ext uri="{FF2B5EF4-FFF2-40B4-BE49-F238E27FC236}">
                      <a16:creationId xmlns:a16="http://schemas.microsoft.com/office/drawing/2014/main" id="{49FA2C30-85A0-BCC2-D32C-BEC35FC614FD}"/>
                    </a:ext>
                  </a:extLst>
                </p:cNvPr>
                <p:cNvSpPr/>
                <p:nvPr/>
              </p:nvSpPr>
              <p:spPr>
                <a:xfrm>
                  <a:off x="3885703" y="5708606"/>
                  <a:ext cx="319522" cy="319522"/>
                </a:xfrm>
                <a:prstGeom prst="ellipse">
                  <a:avLst/>
                </a:prstGeom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椭圆 92">
                  <a:extLst>
                    <a:ext uri="{FF2B5EF4-FFF2-40B4-BE49-F238E27FC236}">
                      <a16:creationId xmlns:a16="http://schemas.microsoft.com/office/drawing/2014/main" id="{49FA2C30-85A0-BCC2-D32C-BEC35FC614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5703" y="5708606"/>
                  <a:ext cx="319522" cy="319522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椭圆 93">
                  <a:extLst>
                    <a:ext uri="{FF2B5EF4-FFF2-40B4-BE49-F238E27FC236}">
                      <a16:creationId xmlns:a16="http://schemas.microsoft.com/office/drawing/2014/main" id="{5AE56888-3A7C-FBEA-A553-D2C678DFE1C6}"/>
                    </a:ext>
                  </a:extLst>
                </p:cNvPr>
                <p:cNvSpPr/>
                <p:nvPr/>
              </p:nvSpPr>
              <p:spPr>
                <a:xfrm>
                  <a:off x="4283266" y="5715008"/>
                  <a:ext cx="319522" cy="319522"/>
                </a:xfrm>
                <a:prstGeom prst="ellipse">
                  <a:avLst/>
                </a:prstGeom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椭圆 93">
                  <a:extLst>
                    <a:ext uri="{FF2B5EF4-FFF2-40B4-BE49-F238E27FC236}">
                      <a16:creationId xmlns:a16="http://schemas.microsoft.com/office/drawing/2014/main" id="{5AE56888-3A7C-FBEA-A553-D2C678DFE1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266" y="5715008"/>
                  <a:ext cx="319522" cy="319522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椭圆 94">
                  <a:extLst>
                    <a:ext uri="{FF2B5EF4-FFF2-40B4-BE49-F238E27FC236}">
                      <a16:creationId xmlns:a16="http://schemas.microsoft.com/office/drawing/2014/main" id="{21561AB9-0D3C-D74A-811B-1FACDF15B509}"/>
                    </a:ext>
                  </a:extLst>
                </p:cNvPr>
                <p:cNvSpPr/>
                <p:nvPr/>
              </p:nvSpPr>
              <p:spPr>
                <a:xfrm>
                  <a:off x="4680102" y="5715008"/>
                  <a:ext cx="319522" cy="319522"/>
                </a:xfrm>
                <a:prstGeom prst="ellipse">
                  <a:avLst/>
                </a:prstGeom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05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椭圆 94">
                  <a:extLst>
                    <a:ext uri="{FF2B5EF4-FFF2-40B4-BE49-F238E27FC236}">
                      <a16:creationId xmlns:a16="http://schemas.microsoft.com/office/drawing/2014/main" id="{21561AB9-0D3C-D74A-811B-1FACDF15B5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0102" y="5715008"/>
                  <a:ext cx="319522" cy="319522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椭圆 95">
                  <a:extLst>
                    <a:ext uri="{FF2B5EF4-FFF2-40B4-BE49-F238E27FC236}">
                      <a16:creationId xmlns:a16="http://schemas.microsoft.com/office/drawing/2014/main" id="{D2D312FC-4D4A-CE54-14B8-475AFDF40257}"/>
                    </a:ext>
                  </a:extLst>
                </p:cNvPr>
                <p:cNvSpPr/>
                <p:nvPr/>
              </p:nvSpPr>
              <p:spPr>
                <a:xfrm>
                  <a:off x="5076938" y="5715008"/>
                  <a:ext cx="319522" cy="319522"/>
                </a:xfrm>
                <a:prstGeom prst="ellipse">
                  <a:avLst/>
                </a:prstGeom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06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椭圆 95">
                  <a:extLst>
                    <a:ext uri="{FF2B5EF4-FFF2-40B4-BE49-F238E27FC236}">
                      <a16:creationId xmlns:a16="http://schemas.microsoft.com/office/drawing/2014/main" id="{D2D312FC-4D4A-CE54-14B8-475AFDF402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938" y="5715008"/>
                  <a:ext cx="319522" cy="319522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椭圆 96">
                  <a:extLst>
                    <a:ext uri="{FF2B5EF4-FFF2-40B4-BE49-F238E27FC236}">
                      <a16:creationId xmlns:a16="http://schemas.microsoft.com/office/drawing/2014/main" id="{D6845F22-C887-B5EC-0BC3-E632E107AAF3}"/>
                    </a:ext>
                  </a:extLst>
                </p:cNvPr>
                <p:cNvSpPr/>
                <p:nvPr/>
              </p:nvSpPr>
              <p:spPr>
                <a:xfrm>
                  <a:off x="5473774" y="5708289"/>
                  <a:ext cx="319522" cy="319522"/>
                </a:xfrm>
                <a:prstGeom prst="ellipse">
                  <a:avLst/>
                </a:prstGeom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07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椭圆 96">
                  <a:extLst>
                    <a:ext uri="{FF2B5EF4-FFF2-40B4-BE49-F238E27FC236}">
                      <a16:creationId xmlns:a16="http://schemas.microsoft.com/office/drawing/2014/main" id="{D6845F22-C887-B5EC-0BC3-E632E107AA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774" y="5708289"/>
                  <a:ext cx="319522" cy="319522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6C8DE21B-9599-27D4-0A75-1BF52326C00E}"/>
                  </a:ext>
                </a:extLst>
              </p:cNvPr>
              <p:cNvSpPr/>
              <p:nvPr/>
            </p:nvSpPr>
            <p:spPr>
              <a:xfrm>
                <a:off x="5848395" y="5708289"/>
                <a:ext cx="319522" cy="31952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6C8DE21B-9599-27D4-0A75-1BF52326C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395" y="5708289"/>
                <a:ext cx="319522" cy="319522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68F1311A-0F41-86DF-AE2D-6CFF664A7C57}"/>
                  </a:ext>
                </a:extLst>
              </p:cNvPr>
              <p:cNvSpPr/>
              <p:nvPr/>
            </p:nvSpPr>
            <p:spPr>
              <a:xfrm>
                <a:off x="6247942" y="5715008"/>
                <a:ext cx="319522" cy="31952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68F1311A-0F41-86DF-AE2D-6CFF664A7C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942" y="5715008"/>
                <a:ext cx="319522" cy="319522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0583EAC2-56E0-E32F-B311-AAEC9405D4BF}"/>
                  </a:ext>
                </a:extLst>
              </p:cNvPr>
              <p:cNvSpPr/>
              <p:nvPr/>
            </p:nvSpPr>
            <p:spPr>
              <a:xfrm>
                <a:off x="6644778" y="5708289"/>
                <a:ext cx="319522" cy="31952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0583EAC2-56E0-E32F-B311-AAEC9405D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778" y="5708289"/>
                <a:ext cx="319522" cy="319522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69862A03-0738-336C-6911-3A361D049CA1}"/>
                  </a:ext>
                </a:extLst>
              </p:cNvPr>
              <p:cNvSpPr/>
              <p:nvPr/>
            </p:nvSpPr>
            <p:spPr>
              <a:xfrm>
                <a:off x="7040901" y="5708289"/>
                <a:ext cx="319522" cy="31952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69862A03-0738-336C-6911-3A361D049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901" y="5708289"/>
                <a:ext cx="319522" cy="319522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3ACC1E7B-01E7-0645-050B-E212D06D45A9}"/>
                  </a:ext>
                </a:extLst>
              </p:cNvPr>
              <p:cNvSpPr/>
              <p:nvPr/>
            </p:nvSpPr>
            <p:spPr>
              <a:xfrm>
                <a:off x="7418946" y="5708289"/>
                <a:ext cx="319522" cy="31952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3ACC1E7B-01E7-0645-050B-E212D06D4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946" y="5708289"/>
                <a:ext cx="319522" cy="319522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椭圆 102">
            <a:extLst>
              <a:ext uri="{FF2B5EF4-FFF2-40B4-BE49-F238E27FC236}">
                <a16:creationId xmlns:a16="http://schemas.microsoft.com/office/drawing/2014/main" id="{B299B0ED-D80B-EE0F-A88C-375FF75E394E}"/>
              </a:ext>
            </a:extLst>
          </p:cNvPr>
          <p:cNvSpPr/>
          <p:nvPr/>
        </p:nvSpPr>
        <p:spPr>
          <a:xfrm>
            <a:off x="7816031" y="5708289"/>
            <a:ext cx="319522" cy="31952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1434B456-FF87-FBFB-ED87-0C693F53F049}"/>
              </a:ext>
            </a:extLst>
          </p:cNvPr>
          <p:cNvSpPr/>
          <p:nvPr/>
        </p:nvSpPr>
        <p:spPr>
          <a:xfrm>
            <a:off x="8213116" y="5708289"/>
            <a:ext cx="319522" cy="31952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1AFB0102-3A4C-6959-9CCE-451AF59709EC}"/>
                  </a:ext>
                </a:extLst>
              </p:cNvPr>
              <p:cNvSpPr txBox="1"/>
              <p:nvPr/>
            </p:nvSpPr>
            <p:spPr>
              <a:xfrm>
                <a:off x="8610201" y="5681525"/>
                <a:ext cx="655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1AFB0102-3A4C-6959-9CCE-451AF5970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201" y="5681525"/>
                <a:ext cx="655132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E34DD5DB-90C8-B5F5-5CAA-73097004FA9B}"/>
              </a:ext>
            </a:extLst>
          </p:cNvPr>
          <p:cNvGrpSpPr/>
          <p:nvPr/>
        </p:nvGrpSpPr>
        <p:grpSpPr>
          <a:xfrm>
            <a:off x="782280" y="3614922"/>
            <a:ext cx="7961534" cy="425226"/>
            <a:chOff x="782280" y="3614922"/>
            <a:chExt cx="7961534" cy="4252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6188C24F-1543-F523-8476-D557A23BF20E}"/>
                    </a:ext>
                  </a:extLst>
                </p:cNvPr>
                <p:cNvSpPr txBox="1"/>
                <p:nvPr/>
              </p:nvSpPr>
              <p:spPr>
                <a:xfrm>
                  <a:off x="782280" y="3614922"/>
                  <a:ext cx="10056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Depth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zh-CN" alt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6188C24F-1543-F523-8476-D557A23BF2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280" y="3614922"/>
                  <a:ext cx="1005681" cy="369332"/>
                </a:xfrm>
                <a:prstGeom prst="rect">
                  <a:avLst/>
                </a:prstGeom>
                <a:blipFill>
                  <a:blip r:embed="rId25"/>
                  <a:stretch>
                    <a:fillRect l="-4848" t="-9836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33A9586F-A68B-6E91-2287-03C0641C4194}"/>
                    </a:ext>
                  </a:extLst>
                </p:cNvPr>
                <p:cNvSpPr txBox="1"/>
                <p:nvPr/>
              </p:nvSpPr>
              <p:spPr>
                <a:xfrm>
                  <a:off x="2267165" y="3698496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33A9586F-A68B-6E91-2287-03C0641C4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165" y="3698496"/>
                  <a:ext cx="319522" cy="338554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11E688BA-DABB-61DD-20E5-30A4B125741A}"/>
                    </a:ext>
                  </a:extLst>
                </p:cNvPr>
                <p:cNvSpPr txBox="1"/>
                <p:nvPr/>
              </p:nvSpPr>
              <p:spPr>
                <a:xfrm>
                  <a:off x="3170822" y="3701594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11E688BA-DABB-61DD-20E5-30A4B12574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0822" y="3701594"/>
                  <a:ext cx="319522" cy="338554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934CC17E-2DB9-797F-9BEB-87A54E1CBF80}"/>
                    </a:ext>
                  </a:extLst>
                </p:cNvPr>
                <p:cNvSpPr txBox="1"/>
                <p:nvPr/>
              </p:nvSpPr>
              <p:spPr>
                <a:xfrm>
                  <a:off x="4045048" y="3701594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934CC17E-2DB9-797F-9BEB-87A54E1CB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5048" y="3701594"/>
                  <a:ext cx="319522" cy="338554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C87281D9-6241-552B-3517-E4E729B1FACD}"/>
                    </a:ext>
                  </a:extLst>
                </p:cNvPr>
                <p:cNvSpPr txBox="1"/>
                <p:nvPr/>
              </p:nvSpPr>
              <p:spPr>
                <a:xfrm>
                  <a:off x="4895873" y="3698496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C87281D9-6241-552B-3517-E4E729B1FA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5873" y="3698496"/>
                  <a:ext cx="319522" cy="338554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D2E55EA1-12FC-DB8F-0B7C-00521116D4BC}"/>
                    </a:ext>
                  </a:extLst>
                </p:cNvPr>
                <p:cNvSpPr txBox="1"/>
                <p:nvPr/>
              </p:nvSpPr>
              <p:spPr>
                <a:xfrm>
                  <a:off x="5772572" y="3690022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D2E55EA1-12FC-DB8F-0B7C-00521116D4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572" y="3690022"/>
                  <a:ext cx="319522" cy="338554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1629BE4F-22AB-D1A9-6027-AB2995C9D360}"/>
                    </a:ext>
                  </a:extLst>
                </p:cNvPr>
                <p:cNvSpPr txBox="1"/>
                <p:nvPr/>
              </p:nvSpPr>
              <p:spPr>
                <a:xfrm>
                  <a:off x="6665441" y="3690278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1629BE4F-22AB-D1A9-6027-AB2995C9D3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5441" y="3690278"/>
                  <a:ext cx="319522" cy="338554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73169365-CED4-ACE5-A10A-D333B0F123AF}"/>
                    </a:ext>
                  </a:extLst>
                </p:cNvPr>
                <p:cNvSpPr txBox="1"/>
                <p:nvPr/>
              </p:nvSpPr>
              <p:spPr>
                <a:xfrm>
                  <a:off x="7545535" y="3693990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73169365-CED4-ACE5-A10A-D333B0F123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5535" y="3693990"/>
                  <a:ext cx="319522" cy="338554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FCEC82D4-6DD6-057B-D9F3-15DEF45A01DA}"/>
                    </a:ext>
                  </a:extLst>
                </p:cNvPr>
                <p:cNvSpPr txBox="1"/>
                <p:nvPr/>
              </p:nvSpPr>
              <p:spPr>
                <a:xfrm>
                  <a:off x="8424292" y="3690022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FCEC82D4-6DD6-057B-D9F3-15DEF45A01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292" y="3690022"/>
                  <a:ext cx="319522" cy="338554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椭圆 107">
                  <a:extLst>
                    <a:ext uri="{FF2B5EF4-FFF2-40B4-BE49-F238E27FC236}">
                      <a16:creationId xmlns:a16="http://schemas.microsoft.com/office/drawing/2014/main" id="{A051D91F-4526-5A96-950E-90756669EAD9}"/>
                    </a:ext>
                  </a:extLst>
                </p:cNvPr>
                <p:cNvSpPr/>
                <p:nvPr/>
              </p:nvSpPr>
              <p:spPr>
                <a:xfrm>
                  <a:off x="2001289" y="3642066"/>
                  <a:ext cx="319522" cy="319522"/>
                </a:xfrm>
                <a:prstGeom prst="ellipse">
                  <a:avLst/>
                </a:prstGeom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椭圆 107">
                  <a:extLst>
                    <a:ext uri="{FF2B5EF4-FFF2-40B4-BE49-F238E27FC236}">
                      <a16:creationId xmlns:a16="http://schemas.microsoft.com/office/drawing/2014/main" id="{A051D91F-4526-5A96-950E-90756669EA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1289" y="3642066"/>
                  <a:ext cx="319522" cy="319522"/>
                </a:xfrm>
                <a:prstGeom prst="ellipse">
                  <a:avLst/>
                </a:prstGeom>
                <a:blipFill>
                  <a:blip r:embed="rId3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椭圆 108">
                  <a:extLst>
                    <a:ext uri="{FF2B5EF4-FFF2-40B4-BE49-F238E27FC236}">
                      <a16:creationId xmlns:a16="http://schemas.microsoft.com/office/drawing/2014/main" id="{86339563-3224-E778-5A70-4832F2273AFC}"/>
                    </a:ext>
                  </a:extLst>
                </p:cNvPr>
                <p:cNvSpPr/>
                <p:nvPr/>
              </p:nvSpPr>
              <p:spPr>
                <a:xfrm>
                  <a:off x="2880046" y="3642726"/>
                  <a:ext cx="319522" cy="319522"/>
                </a:xfrm>
                <a:prstGeom prst="ellipse">
                  <a:avLst/>
                </a:prstGeom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9" name="椭圆 108">
                  <a:extLst>
                    <a:ext uri="{FF2B5EF4-FFF2-40B4-BE49-F238E27FC236}">
                      <a16:creationId xmlns:a16="http://schemas.microsoft.com/office/drawing/2014/main" id="{86339563-3224-E778-5A70-4832F2273A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0046" y="3642726"/>
                  <a:ext cx="319522" cy="319522"/>
                </a:xfrm>
                <a:prstGeom prst="ellipse">
                  <a:avLst/>
                </a:prstGeom>
                <a:blipFill>
                  <a:blip r:embed="rId3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椭圆 109">
                  <a:extLst>
                    <a:ext uri="{FF2B5EF4-FFF2-40B4-BE49-F238E27FC236}">
                      <a16:creationId xmlns:a16="http://schemas.microsoft.com/office/drawing/2014/main" id="{BB669E11-733F-4B4C-C494-0C2FDC2F90BA}"/>
                    </a:ext>
                  </a:extLst>
                </p:cNvPr>
                <p:cNvSpPr/>
                <p:nvPr/>
              </p:nvSpPr>
              <p:spPr>
                <a:xfrm>
                  <a:off x="3758802" y="3642726"/>
                  <a:ext cx="319522" cy="319522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10" name="椭圆 109">
                  <a:extLst>
                    <a:ext uri="{FF2B5EF4-FFF2-40B4-BE49-F238E27FC236}">
                      <a16:creationId xmlns:a16="http://schemas.microsoft.com/office/drawing/2014/main" id="{BB669E11-733F-4B4C-C494-0C2FDC2F90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8802" y="3642726"/>
                  <a:ext cx="319522" cy="319522"/>
                </a:xfrm>
                <a:prstGeom prst="ellipse">
                  <a:avLst/>
                </a:prstGeom>
                <a:blipFill>
                  <a:blip r:embed="rId3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椭圆 110">
                  <a:extLst>
                    <a:ext uri="{FF2B5EF4-FFF2-40B4-BE49-F238E27FC236}">
                      <a16:creationId xmlns:a16="http://schemas.microsoft.com/office/drawing/2014/main" id="{417777A7-D70A-979E-DC76-53F7964C742F}"/>
                    </a:ext>
                  </a:extLst>
                </p:cNvPr>
                <p:cNvSpPr/>
                <p:nvPr/>
              </p:nvSpPr>
              <p:spPr>
                <a:xfrm>
                  <a:off x="4637559" y="3643386"/>
                  <a:ext cx="319522" cy="319522"/>
                </a:xfrm>
                <a:prstGeom prst="ellipse">
                  <a:avLst/>
                </a:prstGeom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11" name="椭圆 110">
                  <a:extLst>
                    <a:ext uri="{FF2B5EF4-FFF2-40B4-BE49-F238E27FC236}">
                      <a16:creationId xmlns:a16="http://schemas.microsoft.com/office/drawing/2014/main" id="{417777A7-D70A-979E-DC76-53F7964C74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559" y="3643386"/>
                  <a:ext cx="319522" cy="319522"/>
                </a:xfrm>
                <a:prstGeom prst="ellipse">
                  <a:avLst/>
                </a:prstGeom>
                <a:blipFill>
                  <a:blip r:embed="rId3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椭圆 111">
                  <a:extLst>
                    <a:ext uri="{FF2B5EF4-FFF2-40B4-BE49-F238E27FC236}">
                      <a16:creationId xmlns:a16="http://schemas.microsoft.com/office/drawing/2014/main" id="{C6D40A95-8FA0-0275-A1F5-1B42D50553A9}"/>
                    </a:ext>
                  </a:extLst>
                </p:cNvPr>
                <p:cNvSpPr/>
                <p:nvPr/>
              </p:nvSpPr>
              <p:spPr>
                <a:xfrm>
                  <a:off x="5516316" y="3642521"/>
                  <a:ext cx="319522" cy="319522"/>
                </a:xfrm>
                <a:prstGeom prst="ellipse">
                  <a:avLst/>
                </a:prstGeom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椭圆 111">
                  <a:extLst>
                    <a:ext uri="{FF2B5EF4-FFF2-40B4-BE49-F238E27FC236}">
                      <a16:creationId xmlns:a16="http://schemas.microsoft.com/office/drawing/2014/main" id="{C6D40A95-8FA0-0275-A1F5-1B42D50553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6316" y="3642521"/>
                  <a:ext cx="319522" cy="319522"/>
                </a:xfrm>
                <a:prstGeom prst="ellipse">
                  <a:avLst/>
                </a:prstGeom>
                <a:blipFill>
                  <a:blip r:embed="rId3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椭圆 112">
                  <a:extLst>
                    <a:ext uri="{FF2B5EF4-FFF2-40B4-BE49-F238E27FC236}">
                      <a16:creationId xmlns:a16="http://schemas.microsoft.com/office/drawing/2014/main" id="{60AA2876-6237-5D3C-5F98-D6223FC4B75D}"/>
                    </a:ext>
                  </a:extLst>
                </p:cNvPr>
                <p:cNvSpPr/>
                <p:nvPr/>
              </p:nvSpPr>
              <p:spPr>
                <a:xfrm>
                  <a:off x="6395072" y="3643181"/>
                  <a:ext cx="319522" cy="319522"/>
                </a:xfrm>
                <a:prstGeom prst="ellipse">
                  <a:avLst/>
                </a:prstGeom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05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13" name="椭圆 112">
                  <a:extLst>
                    <a:ext uri="{FF2B5EF4-FFF2-40B4-BE49-F238E27FC236}">
                      <a16:creationId xmlns:a16="http://schemas.microsoft.com/office/drawing/2014/main" id="{60AA2876-6237-5D3C-5F98-D6223FC4B7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5072" y="3643181"/>
                  <a:ext cx="319522" cy="319522"/>
                </a:xfrm>
                <a:prstGeom prst="ellipse">
                  <a:avLst/>
                </a:prstGeom>
                <a:blipFill>
                  <a:blip r:embed="rId3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椭圆 113">
                  <a:extLst>
                    <a:ext uri="{FF2B5EF4-FFF2-40B4-BE49-F238E27FC236}">
                      <a16:creationId xmlns:a16="http://schemas.microsoft.com/office/drawing/2014/main" id="{3D5FDDC2-C57E-CBAD-C835-057A38972D5B}"/>
                    </a:ext>
                  </a:extLst>
                </p:cNvPr>
                <p:cNvSpPr/>
                <p:nvPr/>
              </p:nvSpPr>
              <p:spPr>
                <a:xfrm>
                  <a:off x="7273829" y="3643181"/>
                  <a:ext cx="319522" cy="319522"/>
                </a:xfrm>
                <a:prstGeom prst="ellipse">
                  <a:avLst/>
                </a:prstGeom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06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椭圆 113">
                  <a:extLst>
                    <a:ext uri="{FF2B5EF4-FFF2-40B4-BE49-F238E27FC236}">
                      <a16:creationId xmlns:a16="http://schemas.microsoft.com/office/drawing/2014/main" id="{3D5FDDC2-C57E-CBAD-C835-057A38972D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3829" y="3643181"/>
                  <a:ext cx="319522" cy="319522"/>
                </a:xfrm>
                <a:prstGeom prst="ellipse">
                  <a:avLst/>
                </a:prstGeom>
                <a:blipFill>
                  <a:blip r:embed="rId4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椭圆 114">
                  <a:extLst>
                    <a:ext uri="{FF2B5EF4-FFF2-40B4-BE49-F238E27FC236}">
                      <a16:creationId xmlns:a16="http://schemas.microsoft.com/office/drawing/2014/main" id="{433F972B-2BE6-4A9C-0C7D-DB5A8467BE72}"/>
                    </a:ext>
                  </a:extLst>
                </p:cNvPr>
                <p:cNvSpPr/>
                <p:nvPr/>
              </p:nvSpPr>
              <p:spPr>
                <a:xfrm>
                  <a:off x="8152586" y="3643841"/>
                  <a:ext cx="319522" cy="319522"/>
                </a:xfrm>
                <a:prstGeom prst="ellipse">
                  <a:avLst/>
                </a:prstGeom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07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椭圆 114">
                  <a:extLst>
                    <a:ext uri="{FF2B5EF4-FFF2-40B4-BE49-F238E27FC236}">
                      <a16:creationId xmlns:a16="http://schemas.microsoft.com/office/drawing/2014/main" id="{433F972B-2BE6-4A9C-0C7D-DB5A8467BE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2586" y="3643841"/>
                  <a:ext cx="319522" cy="319522"/>
                </a:xfrm>
                <a:prstGeom prst="ellipse">
                  <a:avLst/>
                </a:prstGeom>
                <a:blipFill>
                  <a:blip r:embed="rId4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05A5527-DF3C-C05B-1B7A-38C6CAF48CB1}"/>
              </a:ext>
            </a:extLst>
          </p:cNvPr>
          <p:cNvGrpSpPr/>
          <p:nvPr/>
        </p:nvGrpSpPr>
        <p:grpSpPr>
          <a:xfrm>
            <a:off x="2274018" y="3914795"/>
            <a:ext cx="815649" cy="590500"/>
            <a:chOff x="2274018" y="3914795"/>
            <a:chExt cx="815649" cy="5905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DD71BC62-DB3C-CC50-0765-0A4D412563EF}"/>
                    </a:ext>
                  </a:extLst>
                </p:cNvPr>
                <p:cNvSpPr txBox="1"/>
                <p:nvPr/>
              </p:nvSpPr>
              <p:spPr>
                <a:xfrm>
                  <a:off x="2770145" y="4166741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DD71BC62-DB3C-CC50-0765-0A4D412563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0145" y="4166741"/>
                  <a:ext cx="319522" cy="338554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椭圆 115">
                  <a:extLst>
                    <a:ext uri="{FF2B5EF4-FFF2-40B4-BE49-F238E27FC236}">
                      <a16:creationId xmlns:a16="http://schemas.microsoft.com/office/drawing/2014/main" id="{703F04DB-47E4-27D5-0722-0A979B508F32}"/>
                    </a:ext>
                  </a:extLst>
                </p:cNvPr>
                <p:cNvSpPr/>
                <p:nvPr/>
              </p:nvSpPr>
              <p:spPr>
                <a:xfrm>
                  <a:off x="2469842" y="4156979"/>
                  <a:ext cx="319522" cy="31952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16" name="椭圆 115">
                  <a:extLst>
                    <a:ext uri="{FF2B5EF4-FFF2-40B4-BE49-F238E27FC236}">
                      <a16:creationId xmlns:a16="http://schemas.microsoft.com/office/drawing/2014/main" id="{703F04DB-47E4-27D5-0722-0A979B508F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9842" y="4156979"/>
                  <a:ext cx="319522" cy="319522"/>
                </a:xfrm>
                <a:prstGeom prst="ellipse">
                  <a:avLst/>
                </a:prstGeom>
                <a:blipFill>
                  <a:blip r:embed="rId4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3" name="直接箭头连接符 122">
              <a:extLst>
                <a:ext uri="{FF2B5EF4-FFF2-40B4-BE49-F238E27FC236}">
                  <a16:creationId xmlns:a16="http://schemas.microsoft.com/office/drawing/2014/main" id="{4565D93D-FD26-3A25-1C7D-B90D8DF182E3}"/>
                </a:ext>
              </a:extLst>
            </p:cNvPr>
            <p:cNvCxnSpPr>
              <a:stCxn id="108" idx="5"/>
              <a:endCxn id="116" idx="1"/>
            </p:cNvCxnSpPr>
            <p:nvPr/>
          </p:nvCxnSpPr>
          <p:spPr>
            <a:xfrm>
              <a:off x="2274018" y="3914795"/>
              <a:ext cx="242618" cy="2889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箭头连接符 123">
              <a:extLst>
                <a:ext uri="{FF2B5EF4-FFF2-40B4-BE49-F238E27FC236}">
                  <a16:creationId xmlns:a16="http://schemas.microsoft.com/office/drawing/2014/main" id="{284EF45D-A707-6FB5-9F96-1836DAED83CF}"/>
                </a:ext>
              </a:extLst>
            </p:cNvPr>
            <p:cNvCxnSpPr>
              <a:cxnSpLocks/>
              <a:stCxn id="109" idx="3"/>
              <a:endCxn id="116" idx="7"/>
            </p:cNvCxnSpPr>
            <p:nvPr/>
          </p:nvCxnSpPr>
          <p:spPr>
            <a:xfrm flipH="1">
              <a:off x="2742571" y="3915455"/>
              <a:ext cx="184268" cy="2883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A8B78A9-972D-FE20-2983-B18681A70E5F}"/>
              </a:ext>
            </a:extLst>
          </p:cNvPr>
          <p:cNvGrpSpPr/>
          <p:nvPr/>
        </p:nvGrpSpPr>
        <p:grpSpPr>
          <a:xfrm>
            <a:off x="4031531" y="3915455"/>
            <a:ext cx="803451" cy="589840"/>
            <a:chOff x="4031531" y="3915455"/>
            <a:chExt cx="803451" cy="589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F13D1893-7949-4EBB-0E51-1531055609DE}"/>
                    </a:ext>
                  </a:extLst>
                </p:cNvPr>
                <p:cNvSpPr txBox="1"/>
                <p:nvPr/>
              </p:nvSpPr>
              <p:spPr>
                <a:xfrm>
                  <a:off x="4515460" y="4166741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F13D1893-7949-4EBB-0E51-1531055609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460" y="4166741"/>
                  <a:ext cx="319522" cy="338554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椭圆 116">
                  <a:extLst>
                    <a:ext uri="{FF2B5EF4-FFF2-40B4-BE49-F238E27FC236}">
                      <a16:creationId xmlns:a16="http://schemas.microsoft.com/office/drawing/2014/main" id="{7EDFE2B2-F6BF-1FF8-B537-85AE29677D5B}"/>
                    </a:ext>
                  </a:extLst>
                </p:cNvPr>
                <p:cNvSpPr/>
                <p:nvPr/>
              </p:nvSpPr>
              <p:spPr>
                <a:xfrm>
                  <a:off x="4224609" y="4153982"/>
                  <a:ext cx="319522" cy="319522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17" name="椭圆 116">
                  <a:extLst>
                    <a:ext uri="{FF2B5EF4-FFF2-40B4-BE49-F238E27FC236}">
                      <a16:creationId xmlns:a16="http://schemas.microsoft.com/office/drawing/2014/main" id="{7EDFE2B2-F6BF-1FF8-B537-85AE29677D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4609" y="4153982"/>
                  <a:ext cx="319522" cy="319522"/>
                </a:xfrm>
                <a:prstGeom prst="ellipse">
                  <a:avLst/>
                </a:prstGeom>
                <a:blipFill>
                  <a:blip r:embed="rId4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5" name="直接箭头连接符 124">
              <a:extLst>
                <a:ext uri="{FF2B5EF4-FFF2-40B4-BE49-F238E27FC236}">
                  <a16:creationId xmlns:a16="http://schemas.microsoft.com/office/drawing/2014/main" id="{2BC7972F-C49E-94A5-6D8A-0D52BF7ECD30}"/>
                </a:ext>
              </a:extLst>
            </p:cNvPr>
            <p:cNvCxnSpPr>
              <a:cxnSpLocks/>
              <a:stCxn id="110" idx="5"/>
              <a:endCxn id="117" idx="1"/>
            </p:cNvCxnSpPr>
            <p:nvPr/>
          </p:nvCxnSpPr>
          <p:spPr>
            <a:xfrm>
              <a:off x="4031531" y="3915455"/>
              <a:ext cx="239871" cy="2853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箭头连接符 125">
              <a:extLst>
                <a:ext uri="{FF2B5EF4-FFF2-40B4-BE49-F238E27FC236}">
                  <a16:creationId xmlns:a16="http://schemas.microsoft.com/office/drawing/2014/main" id="{CA471297-D519-FEA9-9F80-73CEC242F7D5}"/>
                </a:ext>
              </a:extLst>
            </p:cNvPr>
            <p:cNvCxnSpPr>
              <a:cxnSpLocks/>
              <a:stCxn id="111" idx="3"/>
              <a:endCxn id="117" idx="7"/>
            </p:cNvCxnSpPr>
            <p:nvPr/>
          </p:nvCxnSpPr>
          <p:spPr>
            <a:xfrm flipH="1">
              <a:off x="4497338" y="3916115"/>
              <a:ext cx="187014" cy="2846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FE1C2AF-3199-CCEC-2B52-3B5E5F9370A7}"/>
              </a:ext>
            </a:extLst>
          </p:cNvPr>
          <p:cNvGrpSpPr/>
          <p:nvPr/>
        </p:nvGrpSpPr>
        <p:grpSpPr>
          <a:xfrm>
            <a:off x="5789045" y="3915250"/>
            <a:ext cx="804402" cy="590045"/>
            <a:chOff x="5789045" y="3915250"/>
            <a:chExt cx="804402" cy="5900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2D18D794-34DB-4550-6164-F7B276958FF6}"/>
                    </a:ext>
                  </a:extLst>
                </p:cNvPr>
                <p:cNvSpPr txBox="1"/>
                <p:nvPr/>
              </p:nvSpPr>
              <p:spPr>
                <a:xfrm>
                  <a:off x="6273925" y="4166741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2D18D794-34DB-4550-6164-F7B276958F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3925" y="4166741"/>
                  <a:ext cx="319522" cy="338554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椭圆 117">
                  <a:extLst>
                    <a:ext uri="{FF2B5EF4-FFF2-40B4-BE49-F238E27FC236}">
                      <a16:creationId xmlns:a16="http://schemas.microsoft.com/office/drawing/2014/main" id="{5509D1B5-9292-12EA-9C10-2FA6A43F8CC0}"/>
                    </a:ext>
                  </a:extLst>
                </p:cNvPr>
                <p:cNvSpPr/>
                <p:nvPr/>
              </p:nvSpPr>
              <p:spPr>
                <a:xfrm>
                  <a:off x="6002176" y="4138194"/>
                  <a:ext cx="319522" cy="319522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8" name="椭圆 117">
                  <a:extLst>
                    <a:ext uri="{FF2B5EF4-FFF2-40B4-BE49-F238E27FC236}">
                      <a16:creationId xmlns:a16="http://schemas.microsoft.com/office/drawing/2014/main" id="{5509D1B5-9292-12EA-9C10-2FA6A43F8C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2176" y="4138194"/>
                  <a:ext cx="319522" cy="319522"/>
                </a:xfrm>
                <a:prstGeom prst="ellipse">
                  <a:avLst/>
                </a:prstGeom>
                <a:blipFill>
                  <a:blip r:embed="rId4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7" name="直接箭头连接符 126">
              <a:extLst>
                <a:ext uri="{FF2B5EF4-FFF2-40B4-BE49-F238E27FC236}">
                  <a16:creationId xmlns:a16="http://schemas.microsoft.com/office/drawing/2014/main" id="{428E9ADD-4E30-59C8-CCD5-24DFF54F600D}"/>
                </a:ext>
              </a:extLst>
            </p:cNvPr>
            <p:cNvCxnSpPr>
              <a:cxnSpLocks/>
              <a:stCxn id="112" idx="5"/>
              <a:endCxn id="118" idx="1"/>
            </p:cNvCxnSpPr>
            <p:nvPr/>
          </p:nvCxnSpPr>
          <p:spPr>
            <a:xfrm>
              <a:off x="5789045" y="3915250"/>
              <a:ext cx="259925" cy="2697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箭头连接符 127">
              <a:extLst>
                <a:ext uri="{FF2B5EF4-FFF2-40B4-BE49-F238E27FC236}">
                  <a16:creationId xmlns:a16="http://schemas.microsoft.com/office/drawing/2014/main" id="{5754C7D5-374D-0851-B431-90B00B06FB1B}"/>
                </a:ext>
              </a:extLst>
            </p:cNvPr>
            <p:cNvCxnSpPr>
              <a:cxnSpLocks/>
              <a:stCxn id="113" idx="3"/>
              <a:endCxn id="118" idx="7"/>
            </p:cNvCxnSpPr>
            <p:nvPr/>
          </p:nvCxnSpPr>
          <p:spPr>
            <a:xfrm flipH="1">
              <a:off x="6274905" y="3915910"/>
              <a:ext cx="166961" cy="2690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5173F88-CBE8-346D-9B36-FEEC8ACA159F}"/>
              </a:ext>
            </a:extLst>
          </p:cNvPr>
          <p:cNvGrpSpPr/>
          <p:nvPr/>
        </p:nvGrpSpPr>
        <p:grpSpPr>
          <a:xfrm>
            <a:off x="7546558" y="3915910"/>
            <a:ext cx="763676" cy="589385"/>
            <a:chOff x="7546558" y="3915910"/>
            <a:chExt cx="763676" cy="5893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文本框 77">
                  <a:extLst>
                    <a:ext uri="{FF2B5EF4-FFF2-40B4-BE49-F238E27FC236}">
                      <a16:creationId xmlns:a16="http://schemas.microsoft.com/office/drawing/2014/main" id="{5DC45A3D-78D0-17ED-B30E-FB7C4987C88F}"/>
                    </a:ext>
                  </a:extLst>
                </p:cNvPr>
                <p:cNvSpPr txBox="1"/>
                <p:nvPr/>
              </p:nvSpPr>
              <p:spPr>
                <a:xfrm>
                  <a:off x="7990712" y="4166741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文本框 77">
                  <a:extLst>
                    <a:ext uri="{FF2B5EF4-FFF2-40B4-BE49-F238E27FC236}">
                      <a16:creationId xmlns:a16="http://schemas.microsoft.com/office/drawing/2014/main" id="{5DC45A3D-78D0-17ED-B30E-FB7C4987C8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0712" y="4166741"/>
                  <a:ext cx="319522" cy="338554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椭圆 118">
                  <a:extLst>
                    <a:ext uri="{FF2B5EF4-FFF2-40B4-BE49-F238E27FC236}">
                      <a16:creationId xmlns:a16="http://schemas.microsoft.com/office/drawing/2014/main" id="{60B5AD12-AEA4-80BF-97BD-E479BD589883}"/>
                    </a:ext>
                  </a:extLst>
                </p:cNvPr>
                <p:cNvSpPr/>
                <p:nvPr/>
              </p:nvSpPr>
              <p:spPr>
                <a:xfrm>
                  <a:off x="7762343" y="4138194"/>
                  <a:ext cx="319522" cy="31952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椭圆 118">
                  <a:extLst>
                    <a:ext uri="{FF2B5EF4-FFF2-40B4-BE49-F238E27FC236}">
                      <a16:creationId xmlns:a16="http://schemas.microsoft.com/office/drawing/2014/main" id="{60B5AD12-AEA4-80BF-97BD-E479BD5898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2343" y="4138194"/>
                  <a:ext cx="319522" cy="319522"/>
                </a:xfrm>
                <a:prstGeom prst="ellipse">
                  <a:avLst/>
                </a:prstGeom>
                <a:blipFill>
                  <a:blip r:embed="rId4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9" name="直接箭头连接符 128">
              <a:extLst>
                <a:ext uri="{FF2B5EF4-FFF2-40B4-BE49-F238E27FC236}">
                  <a16:creationId xmlns:a16="http://schemas.microsoft.com/office/drawing/2014/main" id="{0F986F6F-B495-46A5-9568-DF898AE43415}"/>
                </a:ext>
              </a:extLst>
            </p:cNvPr>
            <p:cNvCxnSpPr>
              <a:cxnSpLocks/>
              <a:stCxn id="114" idx="5"/>
              <a:endCxn id="119" idx="1"/>
            </p:cNvCxnSpPr>
            <p:nvPr/>
          </p:nvCxnSpPr>
          <p:spPr>
            <a:xfrm>
              <a:off x="7546558" y="3915910"/>
              <a:ext cx="262579" cy="2690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箭头连接符 129">
              <a:extLst>
                <a:ext uri="{FF2B5EF4-FFF2-40B4-BE49-F238E27FC236}">
                  <a16:creationId xmlns:a16="http://schemas.microsoft.com/office/drawing/2014/main" id="{6858E27C-F82A-E9C7-CCBE-56D330F7DE57}"/>
                </a:ext>
              </a:extLst>
            </p:cNvPr>
            <p:cNvCxnSpPr>
              <a:cxnSpLocks/>
              <a:stCxn id="115" idx="3"/>
              <a:endCxn id="119" idx="7"/>
            </p:cNvCxnSpPr>
            <p:nvPr/>
          </p:nvCxnSpPr>
          <p:spPr>
            <a:xfrm flipH="1">
              <a:off x="8035072" y="3916570"/>
              <a:ext cx="164307" cy="2684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1383D58-86BA-FE9A-4DAC-44A878D86B4E}"/>
              </a:ext>
            </a:extLst>
          </p:cNvPr>
          <p:cNvGrpSpPr/>
          <p:nvPr/>
        </p:nvGrpSpPr>
        <p:grpSpPr>
          <a:xfrm>
            <a:off x="2742571" y="4426711"/>
            <a:ext cx="1528831" cy="543298"/>
            <a:chOff x="2742571" y="4426711"/>
            <a:chExt cx="1528831" cy="5432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8FE0D76C-7173-C31C-7047-7ECA9507DFA4}"/>
                    </a:ext>
                  </a:extLst>
                </p:cNvPr>
                <p:cNvSpPr txBox="1"/>
                <p:nvPr/>
              </p:nvSpPr>
              <p:spPr>
                <a:xfrm>
                  <a:off x="3617161" y="4631455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8FE0D76C-7173-C31C-7047-7ECA9507DF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7161" y="4631455"/>
                  <a:ext cx="319522" cy="338554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椭圆 119">
                  <a:extLst>
                    <a:ext uri="{FF2B5EF4-FFF2-40B4-BE49-F238E27FC236}">
                      <a16:creationId xmlns:a16="http://schemas.microsoft.com/office/drawing/2014/main" id="{F0AE8D2A-260B-0155-BEEC-EC7437398035}"/>
                    </a:ext>
                  </a:extLst>
                </p:cNvPr>
                <p:cNvSpPr/>
                <p:nvPr/>
              </p:nvSpPr>
              <p:spPr>
                <a:xfrm>
                  <a:off x="3358177" y="4627951"/>
                  <a:ext cx="319522" cy="319522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20" name="椭圆 119">
                  <a:extLst>
                    <a:ext uri="{FF2B5EF4-FFF2-40B4-BE49-F238E27FC236}">
                      <a16:creationId xmlns:a16="http://schemas.microsoft.com/office/drawing/2014/main" id="{F0AE8D2A-260B-0155-BEEC-EC74373980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8177" y="4627951"/>
                  <a:ext cx="319522" cy="319522"/>
                </a:xfrm>
                <a:prstGeom prst="ellipse">
                  <a:avLst/>
                </a:prstGeom>
                <a:blipFill>
                  <a:blip r:embed="rId5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直接箭头连接符 130">
              <a:extLst>
                <a:ext uri="{FF2B5EF4-FFF2-40B4-BE49-F238E27FC236}">
                  <a16:creationId xmlns:a16="http://schemas.microsoft.com/office/drawing/2014/main" id="{1840FDDD-215F-F461-BAD3-EC5899386115}"/>
                </a:ext>
              </a:extLst>
            </p:cNvPr>
            <p:cNvCxnSpPr>
              <a:cxnSpLocks/>
              <a:stCxn id="116" idx="5"/>
              <a:endCxn id="120" idx="1"/>
            </p:cNvCxnSpPr>
            <p:nvPr/>
          </p:nvCxnSpPr>
          <p:spPr>
            <a:xfrm>
              <a:off x="2742571" y="4429708"/>
              <a:ext cx="662399" cy="2450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>
              <a:extLst>
                <a:ext uri="{FF2B5EF4-FFF2-40B4-BE49-F238E27FC236}">
                  <a16:creationId xmlns:a16="http://schemas.microsoft.com/office/drawing/2014/main" id="{A17C25B8-DC5B-9793-723C-8861E1167C82}"/>
                </a:ext>
              </a:extLst>
            </p:cNvPr>
            <p:cNvCxnSpPr>
              <a:cxnSpLocks/>
              <a:stCxn id="117" idx="3"/>
              <a:endCxn id="120" idx="7"/>
            </p:cNvCxnSpPr>
            <p:nvPr/>
          </p:nvCxnSpPr>
          <p:spPr>
            <a:xfrm flipH="1">
              <a:off x="3630905" y="4426711"/>
              <a:ext cx="640497" cy="2480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999832C-022C-2DAD-3F3B-AFCE4E8E40B6}"/>
              </a:ext>
            </a:extLst>
          </p:cNvPr>
          <p:cNvGrpSpPr/>
          <p:nvPr/>
        </p:nvGrpSpPr>
        <p:grpSpPr>
          <a:xfrm>
            <a:off x="6274905" y="4410923"/>
            <a:ext cx="1534232" cy="563791"/>
            <a:chOff x="6274905" y="4410923"/>
            <a:chExt cx="1534232" cy="56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8C103F97-43E8-2BC4-D5A9-58D8885C59E0}"/>
                    </a:ext>
                  </a:extLst>
                </p:cNvPr>
                <p:cNvSpPr txBox="1"/>
                <p:nvPr/>
              </p:nvSpPr>
              <p:spPr>
                <a:xfrm>
                  <a:off x="7121018" y="4636160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8C103F97-43E8-2BC4-D5A9-58D8885C59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1018" y="4636160"/>
                  <a:ext cx="319522" cy="338554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34CFA0D2-BF61-AF69-7778-65989D63A1B4}"/>
                </a:ext>
              </a:extLst>
            </p:cNvPr>
            <p:cNvSpPr/>
            <p:nvPr/>
          </p:nvSpPr>
          <p:spPr>
            <a:xfrm>
              <a:off x="6866512" y="4627951"/>
              <a:ext cx="319522" cy="31952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3" name="直接箭头连接符 132">
              <a:extLst>
                <a:ext uri="{FF2B5EF4-FFF2-40B4-BE49-F238E27FC236}">
                  <a16:creationId xmlns:a16="http://schemas.microsoft.com/office/drawing/2014/main" id="{EF60121E-4076-4C89-E21C-E7616C2B89F9}"/>
                </a:ext>
              </a:extLst>
            </p:cNvPr>
            <p:cNvCxnSpPr>
              <a:cxnSpLocks/>
              <a:stCxn id="118" idx="5"/>
              <a:endCxn id="121" idx="1"/>
            </p:cNvCxnSpPr>
            <p:nvPr/>
          </p:nvCxnSpPr>
          <p:spPr>
            <a:xfrm>
              <a:off x="6274905" y="4410923"/>
              <a:ext cx="638401" cy="2638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箭头连接符 133">
              <a:extLst>
                <a:ext uri="{FF2B5EF4-FFF2-40B4-BE49-F238E27FC236}">
                  <a16:creationId xmlns:a16="http://schemas.microsoft.com/office/drawing/2014/main" id="{315BE7E1-5E3E-D5A2-E55E-9317E498701A}"/>
                </a:ext>
              </a:extLst>
            </p:cNvPr>
            <p:cNvCxnSpPr>
              <a:cxnSpLocks/>
              <a:stCxn id="119" idx="3"/>
              <a:endCxn id="121" idx="7"/>
            </p:cNvCxnSpPr>
            <p:nvPr/>
          </p:nvCxnSpPr>
          <p:spPr>
            <a:xfrm flipH="1">
              <a:off x="7139241" y="4410923"/>
              <a:ext cx="669896" cy="2638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CC9FAF2-2645-2DE2-526E-38BE8E65796C}"/>
              </a:ext>
            </a:extLst>
          </p:cNvPr>
          <p:cNvGrpSpPr/>
          <p:nvPr/>
        </p:nvGrpSpPr>
        <p:grpSpPr>
          <a:xfrm>
            <a:off x="3630905" y="4900680"/>
            <a:ext cx="3282400" cy="637984"/>
            <a:chOff x="3630905" y="4900680"/>
            <a:chExt cx="3282400" cy="637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BE60DC85-F5A9-4A9D-3B22-3D09559BCB5A}"/>
                    </a:ext>
                  </a:extLst>
                </p:cNvPr>
                <p:cNvSpPr txBox="1"/>
                <p:nvPr/>
              </p:nvSpPr>
              <p:spPr>
                <a:xfrm>
                  <a:off x="5377846" y="5200110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BE60DC85-F5A9-4A9D-3B22-3D09559BCB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846" y="5200110"/>
                  <a:ext cx="319522" cy="338554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46A7076E-4075-10FD-E7AF-3EED7B2D4047}"/>
                </a:ext>
              </a:extLst>
            </p:cNvPr>
            <p:cNvSpPr/>
            <p:nvPr/>
          </p:nvSpPr>
          <p:spPr>
            <a:xfrm>
              <a:off x="5134418" y="5092972"/>
              <a:ext cx="319522" cy="31952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5" name="直接箭头连接符 134">
              <a:extLst>
                <a:ext uri="{FF2B5EF4-FFF2-40B4-BE49-F238E27FC236}">
                  <a16:creationId xmlns:a16="http://schemas.microsoft.com/office/drawing/2014/main" id="{A94EE04C-BB5E-AD4B-2994-7188A6ABF384}"/>
                </a:ext>
              </a:extLst>
            </p:cNvPr>
            <p:cNvCxnSpPr>
              <a:cxnSpLocks/>
              <a:stCxn id="120" idx="5"/>
              <a:endCxn id="122" idx="1"/>
            </p:cNvCxnSpPr>
            <p:nvPr/>
          </p:nvCxnSpPr>
          <p:spPr>
            <a:xfrm>
              <a:off x="3630905" y="4900680"/>
              <a:ext cx="1550306" cy="2390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箭头连接符 135">
              <a:extLst>
                <a:ext uri="{FF2B5EF4-FFF2-40B4-BE49-F238E27FC236}">
                  <a16:creationId xmlns:a16="http://schemas.microsoft.com/office/drawing/2014/main" id="{CDACC3C8-F648-31AF-77DA-E616A378C44A}"/>
                </a:ext>
              </a:extLst>
            </p:cNvPr>
            <p:cNvCxnSpPr>
              <a:cxnSpLocks/>
              <a:stCxn id="121" idx="3"/>
              <a:endCxn id="122" idx="7"/>
            </p:cNvCxnSpPr>
            <p:nvPr/>
          </p:nvCxnSpPr>
          <p:spPr>
            <a:xfrm flipH="1">
              <a:off x="5407147" y="4900680"/>
              <a:ext cx="1506158" cy="2390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id="{809F1E83-4D2A-6F28-947E-A213A934F61C}"/>
                  </a:ext>
                </a:extLst>
              </p:cNvPr>
              <p:cNvSpPr/>
              <p:nvPr/>
            </p:nvSpPr>
            <p:spPr>
              <a:xfrm>
                <a:off x="2674944" y="6114739"/>
                <a:ext cx="319522" cy="31952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id="{809F1E83-4D2A-6F28-947E-A213A934F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944" y="6114739"/>
                <a:ext cx="319522" cy="319522"/>
              </a:xfrm>
              <a:prstGeom prst="ellipse">
                <a:avLst/>
              </a:prstGeom>
              <a:blipFill>
                <a:blip r:embed="rId5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DCF2FFF5-963D-4270-0585-5982CF489FFF}"/>
                  </a:ext>
                </a:extLst>
              </p:cNvPr>
              <p:cNvSpPr/>
              <p:nvPr/>
            </p:nvSpPr>
            <p:spPr>
              <a:xfrm>
                <a:off x="3047327" y="6114739"/>
                <a:ext cx="319522" cy="31952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DCF2FFF5-963D-4270-0585-5982CF489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327" y="6114739"/>
                <a:ext cx="319522" cy="319522"/>
              </a:xfrm>
              <a:prstGeom prst="ellipse">
                <a:avLst/>
              </a:prstGeom>
              <a:blipFill>
                <a:blip r:embed="rId5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19806D07-EA83-AFAA-595E-635261ED4CE3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17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5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" grpId="0" animBg="1"/>
      <p:bldP spid="62" grpId="0"/>
      <p:bldP spid="64" grpId="0"/>
      <p:bldP spid="65" grpId="0"/>
      <p:bldP spid="66" grpId="0"/>
      <p:bldP spid="82" grpId="0"/>
      <p:bldP spid="87" grpId="0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/>
      <p:bldP spid="137" grpId="0" animBg="1"/>
      <p:bldP spid="1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𝚷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Local Verifier for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𝐇𝐢𝐬𝐭𝐨𝐫𝐲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e>
                    </m:d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B72A5408-94C9-8055-D520-542BBCE3E4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Claim: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History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only string that passes all the following local checks: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index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;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valid]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index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′&lt;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;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lexico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first]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index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then for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;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Korten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⋅,⋅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fails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index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index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altLang="zh-CN" b="0" i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altLang="zh-CN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[everything after index is “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”]</a:t>
                </a: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B72A5408-94C9-8055-D520-542BBCE3E4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4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8B459BD6-3FD2-171C-1417-3C21AB66305A}"/>
              </a:ext>
            </a:extLst>
          </p:cNvPr>
          <p:cNvSpPr/>
          <p:nvPr/>
        </p:nvSpPr>
        <p:spPr>
          <a:xfrm>
            <a:off x="333699" y="4393744"/>
            <a:ext cx="5493579" cy="210508"/>
          </a:xfrm>
          <a:prstGeom prst="rect">
            <a:avLst/>
          </a:prstGeom>
          <a:gradFill>
            <a:gsLst>
              <a:gs pos="85307">
                <a:srgbClr val="0070C0"/>
              </a:gs>
              <a:gs pos="71000">
                <a:srgbClr val="00B0F0"/>
              </a:gs>
              <a:gs pos="29000">
                <a:srgbClr val="FFFF00"/>
              </a:gs>
              <a:gs pos="14000">
                <a:srgbClr val="FFC000"/>
              </a:gs>
              <a:gs pos="0">
                <a:srgbClr val="FF0000"/>
              </a:gs>
              <a:gs pos="57000">
                <a:srgbClr val="00B050"/>
              </a:gs>
              <a:gs pos="43000">
                <a:srgbClr val="92D050"/>
              </a:gs>
              <a:gs pos="100000">
                <a:srgbClr val="002060"/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82201D3-91E5-DE12-2292-F3EB8EEAD0B9}"/>
              </a:ext>
            </a:extLst>
          </p:cNvPr>
          <p:cNvSpPr/>
          <p:nvPr/>
        </p:nvSpPr>
        <p:spPr>
          <a:xfrm>
            <a:off x="335450" y="4698932"/>
            <a:ext cx="271181" cy="271181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52D9914-80C3-6556-1317-572B30F6A9B8}"/>
              </a:ext>
            </a:extLst>
          </p:cNvPr>
          <p:cNvSpPr/>
          <p:nvPr/>
        </p:nvSpPr>
        <p:spPr>
          <a:xfrm>
            <a:off x="1081257" y="4699492"/>
            <a:ext cx="271181" cy="27118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19768EB-ADE0-F89F-2C80-BC15C9882238}"/>
              </a:ext>
            </a:extLst>
          </p:cNvPr>
          <p:cNvSpPr/>
          <p:nvPr/>
        </p:nvSpPr>
        <p:spPr>
          <a:xfrm>
            <a:off x="1827064" y="4699492"/>
            <a:ext cx="271181" cy="271181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3EB5C93-2886-C300-C77C-5FE631CA66C7}"/>
              </a:ext>
            </a:extLst>
          </p:cNvPr>
          <p:cNvSpPr/>
          <p:nvPr/>
        </p:nvSpPr>
        <p:spPr>
          <a:xfrm>
            <a:off x="2572871" y="4700053"/>
            <a:ext cx="271181" cy="271181"/>
          </a:xfrm>
          <a:prstGeom prst="ellipse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CAE206F-1537-122F-93E6-E1B1B0980268}"/>
              </a:ext>
            </a:extLst>
          </p:cNvPr>
          <p:cNvSpPr/>
          <p:nvPr/>
        </p:nvSpPr>
        <p:spPr>
          <a:xfrm>
            <a:off x="3318678" y="4699318"/>
            <a:ext cx="271181" cy="271181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7A8C9D6E-CB3D-E81F-17F0-48AAFFDC6A5E}"/>
              </a:ext>
            </a:extLst>
          </p:cNvPr>
          <p:cNvSpPr/>
          <p:nvPr/>
        </p:nvSpPr>
        <p:spPr>
          <a:xfrm>
            <a:off x="4064484" y="4699878"/>
            <a:ext cx="271181" cy="271181"/>
          </a:xfrm>
          <a:prstGeom prst="ellips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23D0B3C-EB20-D2D0-EB55-B51785CC3A6C}"/>
              </a:ext>
            </a:extLst>
          </p:cNvPr>
          <p:cNvSpPr/>
          <p:nvPr/>
        </p:nvSpPr>
        <p:spPr>
          <a:xfrm>
            <a:off x="4810291" y="4699878"/>
            <a:ext cx="271181" cy="271181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D08380F4-BD5A-865F-214A-B47555792D08}"/>
              </a:ext>
            </a:extLst>
          </p:cNvPr>
          <p:cNvSpPr/>
          <p:nvPr/>
        </p:nvSpPr>
        <p:spPr>
          <a:xfrm>
            <a:off x="5556098" y="4700439"/>
            <a:ext cx="271181" cy="271181"/>
          </a:xfrm>
          <a:prstGeom prst="ellipse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DD73F2F-6BA0-2B65-A343-5859798938D2}"/>
              </a:ext>
            </a:extLst>
          </p:cNvPr>
          <p:cNvSpPr/>
          <p:nvPr/>
        </p:nvSpPr>
        <p:spPr>
          <a:xfrm>
            <a:off x="733114" y="5135942"/>
            <a:ext cx="271181" cy="2711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A41F591-B0DC-B01D-47B8-88316CB9E114}"/>
              </a:ext>
            </a:extLst>
          </p:cNvPr>
          <p:cNvSpPr/>
          <p:nvPr/>
        </p:nvSpPr>
        <p:spPr>
          <a:xfrm>
            <a:off x="2222397" y="5133399"/>
            <a:ext cx="271181" cy="2711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E528506C-61DA-5B59-5963-34E61355087C}"/>
              </a:ext>
            </a:extLst>
          </p:cNvPr>
          <p:cNvSpPr/>
          <p:nvPr/>
        </p:nvSpPr>
        <p:spPr>
          <a:xfrm>
            <a:off x="3731030" y="5119999"/>
            <a:ext cx="271181" cy="27118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8352B3DC-2AA4-E6D4-8964-7E97E26892FC}"/>
              </a:ext>
            </a:extLst>
          </p:cNvPr>
          <p:cNvSpPr/>
          <p:nvPr/>
        </p:nvSpPr>
        <p:spPr>
          <a:xfrm>
            <a:off x="5224897" y="5119999"/>
            <a:ext cx="271181" cy="271181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13AE747D-D52B-79EF-57D7-F88A2AB75457}"/>
              </a:ext>
            </a:extLst>
          </p:cNvPr>
          <p:cNvSpPr/>
          <p:nvPr/>
        </p:nvSpPr>
        <p:spPr>
          <a:xfrm>
            <a:off x="1487050" y="5535660"/>
            <a:ext cx="271181" cy="2711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E9898D2-178C-1BA8-FE60-A7C68AB371AD}"/>
              </a:ext>
            </a:extLst>
          </p:cNvPr>
          <p:cNvSpPr/>
          <p:nvPr/>
        </p:nvSpPr>
        <p:spPr>
          <a:xfrm>
            <a:off x="4464599" y="5535660"/>
            <a:ext cx="271181" cy="271181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A209DCD2-1E60-9D13-EB15-ACD056445C86}"/>
              </a:ext>
            </a:extLst>
          </p:cNvPr>
          <p:cNvSpPr/>
          <p:nvPr/>
        </p:nvSpPr>
        <p:spPr>
          <a:xfrm>
            <a:off x="2994559" y="5930326"/>
            <a:ext cx="271181" cy="271181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3D102871-A536-3A4C-A7E5-587008EA43E8}"/>
              </a:ext>
            </a:extLst>
          </p:cNvPr>
          <p:cNvCxnSpPr>
            <a:stCxn id="8" idx="5"/>
            <a:endCxn id="17" idx="1"/>
          </p:cNvCxnSpPr>
          <p:nvPr/>
        </p:nvCxnSpPr>
        <p:spPr>
          <a:xfrm>
            <a:off x="566917" y="4930399"/>
            <a:ext cx="205911" cy="2452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F6BE9175-CAB1-03CB-7549-B8E10D1B03F4}"/>
              </a:ext>
            </a:extLst>
          </p:cNvPr>
          <p:cNvCxnSpPr>
            <a:cxnSpLocks/>
            <a:stCxn id="9" idx="3"/>
            <a:endCxn id="17" idx="7"/>
          </p:cNvCxnSpPr>
          <p:nvPr/>
        </p:nvCxnSpPr>
        <p:spPr>
          <a:xfrm flipH="1">
            <a:off x="964581" y="4930959"/>
            <a:ext cx="156389" cy="2446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03AC6C02-03D9-397D-33FD-F6B724A23382}"/>
              </a:ext>
            </a:extLst>
          </p:cNvPr>
          <p:cNvCxnSpPr>
            <a:cxnSpLocks/>
            <a:stCxn id="10" idx="5"/>
            <a:endCxn id="18" idx="1"/>
          </p:cNvCxnSpPr>
          <p:nvPr/>
        </p:nvCxnSpPr>
        <p:spPr>
          <a:xfrm>
            <a:off x="2058531" y="4930959"/>
            <a:ext cx="203581" cy="2421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F70F31F2-532B-F698-D05F-ADF90E1D0841}"/>
              </a:ext>
            </a:extLst>
          </p:cNvPr>
          <p:cNvCxnSpPr>
            <a:cxnSpLocks/>
            <a:stCxn id="11" idx="3"/>
            <a:endCxn id="18" idx="7"/>
          </p:cNvCxnSpPr>
          <p:nvPr/>
        </p:nvCxnSpPr>
        <p:spPr>
          <a:xfrm flipH="1">
            <a:off x="2453864" y="4931520"/>
            <a:ext cx="158720" cy="2415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4FFACC5E-B612-2D2E-F1A8-E44C73F5BC08}"/>
              </a:ext>
            </a:extLst>
          </p:cNvPr>
          <p:cNvCxnSpPr>
            <a:cxnSpLocks/>
            <a:stCxn id="12" idx="5"/>
            <a:endCxn id="19" idx="1"/>
          </p:cNvCxnSpPr>
          <p:nvPr/>
        </p:nvCxnSpPr>
        <p:spPr>
          <a:xfrm>
            <a:off x="3550144" y="4930785"/>
            <a:ext cx="220600" cy="2289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08574F41-D229-BE6C-2264-1BE5C029AE9D}"/>
              </a:ext>
            </a:extLst>
          </p:cNvPr>
          <p:cNvCxnSpPr>
            <a:cxnSpLocks/>
            <a:stCxn id="14" idx="3"/>
            <a:endCxn id="19" idx="7"/>
          </p:cNvCxnSpPr>
          <p:nvPr/>
        </p:nvCxnSpPr>
        <p:spPr>
          <a:xfrm flipH="1">
            <a:off x="3962497" y="4931346"/>
            <a:ext cx="141701" cy="2283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FC9126AB-EED6-BD66-D9C0-D609E07E1DEA}"/>
              </a:ext>
            </a:extLst>
          </p:cNvPr>
          <p:cNvCxnSpPr>
            <a:cxnSpLocks/>
            <a:stCxn id="15" idx="5"/>
            <a:endCxn id="22" idx="1"/>
          </p:cNvCxnSpPr>
          <p:nvPr/>
        </p:nvCxnSpPr>
        <p:spPr>
          <a:xfrm>
            <a:off x="5041758" y="4931346"/>
            <a:ext cx="222852" cy="2283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1FFFD279-A523-95CD-9785-F697191D651E}"/>
              </a:ext>
            </a:extLst>
          </p:cNvPr>
          <p:cNvCxnSpPr>
            <a:cxnSpLocks/>
            <a:stCxn id="16" idx="3"/>
            <a:endCxn id="22" idx="7"/>
          </p:cNvCxnSpPr>
          <p:nvPr/>
        </p:nvCxnSpPr>
        <p:spPr>
          <a:xfrm flipH="1">
            <a:off x="5456364" y="4931906"/>
            <a:ext cx="139448" cy="2278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>
            <a:extLst>
              <a:ext uri="{FF2B5EF4-FFF2-40B4-BE49-F238E27FC236}">
                <a16:creationId xmlns:a16="http://schemas.microsoft.com/office/drawing/2014/main" id="{69DFB3E1-0674-2B74-BCC4-A0F18A94EDA8}"/>
              </a:ext>
            </a:extLst>
          </p:cNvPr>
          <p:cNvCxnSpPr>
            <a:cxnSpLocks/>
            <a:stCxn id="17" idx="5"/>
            <a:endCxn id="23" idx="1"/>
          </p:cNvCxnSpPr>
          <p:nvPr/>
        </p:nvCxnSpPr>
        <p:spPr>
          <a:xfrm>
            <a:off x="964581" y="5367409"/>
            <a:ext cx="562182" cy="2079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C48805E9-07AC-AF65-0BAC-1AA1FF205D90}"/>
              </a:ext>
            </a:extLst>
          </p:cNvPr>
          <p:cNvCxnSpPr>
            <a:cxnSpLocks/>
            <a:stCxn id="18" idx="3"/>
            <a:endCxn id="23" idx="7"/>
          </p:cNvCxnSpPr>
          <p:nvPr/>
        </p:nvCxnSpPr>
        <p:spPr>
          <a:xfrm flipH="1">
            <a:off x="1718517" y="5364866"/>
            <a:ext cx="543594" cy="2105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>
            <a:extLst>
              <a:ext uri="{FF2B5EF4-FFF2-40B4-BE49-F238E27FC236}">
                <a16:creationId xmlns:a16="http://schemas.microsoft.com/office/drawing/2014/main" id="{D936DEF2-16EA-D2A2-9071-8AF4C70FA172}"/>
              </a:ext>
            </a:extLst>
          </p:cNvPr>
          <p:cNvCxnSpPr>
            <a:cxnSpLocks/>
            <a:stCxn id="19" idx="5"/>
            <a:endCxn id="24" idx="1"/>
          </p:cNvCxnSpPr>
          <p:nvPr/>
        </p:nvCxnSpPr>
        <p:spPr>
          <a:xfrm>
            <a:off x="3962497" y="5351466"/>
            <a:ext cx="541815" cy="2239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F21F5CF6-C535-07C9-A8A0-8A6CFF01C430}"/>
              </a:ext>
            </a:extLst>
          </p:cNvPr>
          <p:cNvCxnSpPr>
            <a:cxnSpLocks/>
            <a:stCxn id="22" idx="3"/>
            <a:endCxn id="24" idx="7"/>
          </p:cNvCxnSpPr>
          <p:nvPr/>
        </p:nvCxnSpPr>
        <p:spPr>
          <a:xfrm flipH="1">
            <a:off x="4696065" y="5351466"/>
            <a:ext cx="568545" cy="2239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5511D225-50F7-E0D9-C5CC-5577D9B102EC}"/>
              </a:ext>
            </a:extLst>
          </p:cNvPr>
          <p:cNvCxnSpPr>
            <a:cxnSpLocks/>
            <a:stCxn id="23" idx="5"/>
            <a:endCxn id="25" idx="1"/>
          </p:cNvCxnSpPr>
          <p:nvPr/>
        </p:nvCxnSpPr>
        <p:spPr>
          <a:xfrm>
            <a:off x="1718517" y="5767127"/>
            <a:ext cx="1315756" cy="2029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>
            <a:extLst>
              <a:ext uri="{FF2B5EF4-FFF2-40B4-BE49-F238E27FC236}">
                <a16:creationId xmlns:a16="http://schemas.microsoft.com/office/drawing/2014/main" id="{0327FD58-DBEA-587E-1564-E2D18C9E57C0}"/>
              </a:ext>
            </a:extLst>
          </p:cNvPr>
          <p:cNvCxnSpPr>
            <a:cxnSpLocks/>
            <a:stCxn id="24" idx="3"/>
            <a:endCxn id="25" idx="7"/>
          </p:cNvCxnSpPr>
          <p:nvPr/>
        </p:nvCxnSpPr>
        <p:spPr>
          <a:xfrm flipH="1">
            <a:off x="3226025" y="5767127"/>
            <a:ext cx="1278287" cy="2029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组合 176">
            <a:extLst>
              <a:ext uri="{FF2B5EF4-FFF2-40B4-BE49-F238E27FC236}">
                <a16:creationId xmlns:a16="http://schemas.microsoft.com/office/drawing/2014/main" id="{1A28467F-55FE-4735-4DDB-89CFCAC01331}"/>
              </a:ext>
            </a:extLst>
          </p:cNvPr>
          <p:cNvGrpSpPr/>
          <p:nvPr/>
        </p:nvGrpSpPr>
        <p:grpSpPr>
          <a:xfrm>
            <a:off x="10201352" y="1978847"/>
            <a:ext cx="1655026" cy="1147446"/>
            <a:chOff x="3360538" y="2658620"/>
            <a:chExt cx="709306" cy="491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椭圆 111">
                  <a:extLst>
                    <a:ext uri="{FF2B5EF4-FFF2-40B4-BE49-F238E27FC236}">
                      <a16:creationId xmlns:a16="http://schemas.microsoft.com/office/drawing/2014/main" id="{95F3012A-70D7-B41C-11E9-CE0B8D6BB824}"/>
                    </a:ext>
                  </a:extLst>
                </p:cNvPr>
                <p:cNvSpPr/>
                <p:nvPr/>
              </p:nvSpPr>
              <p:spPr>
                <a:xfrm>
                  <a:off x="3360538" y="2658620"/>
                  <a:ext cx="189137" cy="189137"/>
                </a:xfrm>
                <a:prstGeom prst="ellipse">
                  <a:avLst/>
                </a:prstGeom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2" name="椭圆 111">
                  <a:extLst>
                    <a:ext uri="{FF2B5EF4-FFF2-40B4-BE49-F238E27FC236}">
                      <a16:creationId xmlns:a16="http://schemas.microsoft.com/office/drawing/2014/main" id="{95F3012A-70D7-B41C-11E9-CE0B8D6BB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0538" y="2658620"/>
                  <a:ext cx="189137" cy="18913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椭圆 112">
                  <a:extLst>
                    <a:ext uri="{FF2B5EF4-FFF2-40B4-BE49-F238E27FC236}">
                      <a16:creationId xmlns:a16="http://schemas.microsoft.com/office/drawing/2014/main" id="{86F00BCA-0B8A-DA96-500B-5AF5926B831B}"/>
                    </a:ext>
                  </a:extLst>
                </p:cNvPr>
                <p:cNvSpPr/>
                <p:nvPr/>
              </p:nvSpPr>
              <p:spPr>
                <a:xfrm>
                  <a:off x="3880707" y="2659011"/>
                  <a:ext cx="189137" cy="189137"/>
                </a:xfrm>
                <a:prstGeom prst="ellipse">
                  <a:avLst/>
                </a:prstGeom>
                <a:solidFill>
                  <a:srgbClr val="CE7DF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3" name="椭圆 112">
                  <a:extLst>
                    <a:ext uri="{FF2B5EF4-FFF2-40B4-BE49-F238E27FC236}">
                      <a16:creationId xmlns:a16="http://schemas.microsoft.com/office/drawing/2014/main" id="{86F00BCA-0B8A-DA96-500B-5AF5926B83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0707" y="2659011"/>
                  <a:ext cx="189137" cy="18913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椭圆 113">
                  <a:extLst>
                    <a:ext uri="{FF2B5EF4-FFF2-40B4-BE49-F238E27FC236}">
                      <a16:creationId xmlns:a16="http://schemas.microsoft.com/office/drawing/2014/main" id="{8D626537-7E20-D3D3-5946-5D920F020B88}"/>
                    </a:ext>
                  </a:extLst>
                </p:cNvPr>
                <p:cNvSpPr/>
                <p:nvPr/>
              </p:nvSpPr>
              <p:spPr>
                <a:xfrm>
                  <a:off x="3636267" y="2961252"/>
                  <a:ext cx="189137" cy="189137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4" name="椭圆 113">
                  <a:extLst>
                    <a:ext uri="{FF2B5EF4-FFF2-40B4-BE49-F238E27FC236}">
                      <a16:creationId xmlns:a16="http://schemas.microsoft.com/office/drawing/2014/main" id="{8D626537-7E20-D3D3-5946-5D920F020B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6267" y="2961252"/>
                  <a:ext cx="189137" cy="18913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直接箭头连接符 114">
              <a:extLst>
                <a:ext uri="{FF2B5EF4-FFF2-40B4-BE49-F238E27FC236}">
                  <a16:creationId xmlns:a16="http://schemas.microsoft.com/office/drawing/2014/main" id="{AEF374B1-33FA-B660-E22E-20F1B57908B7}"/>
                </a:ext>
              </a:extLst>
            </p:cNvPr>
            <p:cNvCxnSpPr>
              <a:cxnSpLocks/>
              <a:stCxn id="112" idx="5"/>
              <a:endCxn id="114" idx="1"/>
            </p:cNvCxnSpPr>
            <p:nvPr/>
          </p:nvCxnSpPr>
          <p:spPr>
            <a:xfrm>
              <a:off x="3521976" y="2820058"/>
              <a:ext cx="141989" cy="1688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箭头连接符 115">
              <a:extLst>
                <a:ext uri="{FF2B5EF4-FFF2-40B4-BE49-F238E27FC236}">
                  <a16:creationId xmlns:a16="http://schemas.microsoft.com/office/drawing/2014/main" id="{97835AB6-4091-07BE-A759-B06A0CA03510}"/>
                </a:ext>
              </a:extLst>
            </p:cNvPr>
            <p:cNvCxnSpPr>
              <a:cxnSpLocks/>
              <a:stCxn id="113" idx="3"/>
              <a:endCxn id="114" idx="7"/>
            </p:cNvCxnSpPr>
            <p:nvPr/>
          </p:nvCxnSpPr>
          <p:spPr>
            <a:xfrm flipH="1">
              <a:off x="3797705" y="2820449"/>
              <a:ext cx="110701" cy="1685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文本框 206">
                <a:extLst>
                  <a:ext uri="{FF2B5EF4-FFF2-40B4-BE49-F238E27FC236}">
                    <a16:creationId xmlns:a16="http://schemas.microsoft.com/office/drawing/2014/main" id="{7D801A26-73FB-6844-E36B-77F9308959CE}"/>
                  </a:ext>
                </a:extLst>
              </p:cNvPr>
              <p:cNvSpPr txBox="1"/>
              <p:nvPr/>
            </p:nvSpPr>
            <p:spPr>
              <a:xfrm>
                <a:off x="6945724" y="4537417"/>
                <a:ext cx="3972306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checks, where each check has time/query complexity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7" name="文本框 206">
                <a:extLst>
                  <a:ext uri="{FF2B5EF4-FFF2-40B4-BE49-F238E27FC236}">
                    <a16:creationId xmlns:a16="http://schemas.microsoft.com/office/drawing/2014/main" id="{7D801A26-73FB-6844-E36B-77F930895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724" y="4537417"/>
                <a:ext cx="3972306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8" name="文本框 207">
                <a:extLst>
                  <a:ext uri="{FF2B5EF4-FFF2-40B4-BE49-F238E27FC236}">
                    <a16:creationId xmlns:a16="http://schemas.microsoft.com/office/drawing/2014/main" id="{BA3B4C79-8037-86D2-E1FF-07B1339F4844}"/>
                  </a:ext>
                </a:extLst>
              </p:cNvPr>
              <p:cNvSpPr txBox="1"/>
              <p:nvPr/>
            </p:nvSpPr>
            <p:spPr>
              <a:xfrm>
                <a:off x="4799477" y="5857846"/>
                <a:ext cx="6045234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Equivalently, the verifier is a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𝐜𝐨𝐍𝐏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machine (using a 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universal quantifier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that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</m:func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8" name="文本框 207">
                <a:extLst>
                  <a:ext uri="{FF2B5EF4-FFF2-40B4-BE49-F238E27FC236}">
                    <a16:creationId xmlns:a16="http://schemas.microsoft.com/office/drawing/2014/main" id="{BA3B4C79-8037-86D2-E1FF-07B1339F4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477" y="5857846"/>
                <a:ext cx="6045234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组合 33">
            <a:extLst>
              <a:ext uri="{FF2B5EF4-FFF2-40B4-BE49-F238E27FC236}">
                <a16:creationId xmlns:a16="http://schemas.microsoft.com/office/drawing/2014/main" id="{2EB4A592-FEBF-BA85-5880-9554D4D1D394}"/>
              </a:ext>
            </a:extLst>
          </p:cNvPr>
          <p:cNvGrpSpPr/>
          <p:nvPr/>
        </p:nvGrpSpPr>
        <p:grpSpPr>
          <a:xfrm>
            <a:off x="337081" y="4698932"/>
            <a:ext cx="1016988" cy="708191"/>
            <a:chOff x="487850" y="4851332"/>
            <a:chExt cx="1016988" cy="708191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99BE9AA8-D97D-ABD8-6DA3-F4ABF2F4A03C}"/>
                </a:ext>
              </a:extLst>
            </p:cNvPr>
            <p:cNvSpPr/>
            <p:nvPr/>
          </p:nvSpPr>
          <p:spPr>
            <a:xfrm>
              <a:off x="487850" y="4851332"/>
              <a:ext cx="271181" cy="271181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FC46CD2-BE74-6D9D-1C6E-2AB648FF9FE1}"/>
                </a:ext>
              </a:extLst>
            </p:cNvPr>
            <p:cNvSpPr/>
            <p:nvPr/>
          </p:nvSpPr>
          <p:spPr>
            <a:xfrm>
              <a:off x="1233657" y="4851892"/>
              <a:ext cx="271181" cy="271181"/>
            </a:xfrm>
            <a:prstGeom prst="ellipse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5D941B75-4C64-5D87-C50E-7C4E52ED4A02}"/>
                </a:ext>
              </a:extLst>
            </p:cNvPr>
            <p:cNvSpPr/>
            <p:nvPr/>
          </p:nvSpPr>
          <p:spPr>
            <a:xfrm>
              <a:off x="885514" y="5288342"/>
              <a:ext cx="271181" cy="27118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65A91F2C-3771-A124-BDE2-24B7D7512319}"/>
                </a:ext>
              </a:extLst>
            </p:cNvPr>
            <p:cNvCxnSpPr>
              <a:stCxn id="3" idx="5"/>
              <a:endCxn id="20" idx="1"/>
            </p:cNvCxnSpPr>
            <p:nvPr/>
          </p:nvCxnSpPr>
          <p:spPr>
            <a:xfrm>
              <a:off x="719317" y="5082799"/>
              <a:ext cx="205911" cy="2452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969520FF-1551-269B-94B9-DEE4D915241C}"/>
                </a:ext>
              </a:extLst>
            </p:cNvPr>
            <p:cNvCxnSpPr>
              <a:cxnSpLocks/>
              <a:stCxn id="5" idx="3"/>
              <a:endCxn id="20" idx="7"/>
            </p:cNvCxnSpPr>
            <p:nvPr/>
          </p:nvCxnSpPr>
          <p:spPr>
            <a:xfrm flipH="1">
              <a:off x="1116981" y="5083359"/>
              <a:ext cx="156389" cy="24469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74F391C-1148-EE7B-5FDC-2C7D72F81D4A}"/>
              </a:ext>
            </a:extLst>
          </p:cNvPr>
          <p:cNvGrpSpPr/>
          <p:nvPr/>
        </p:nvGrpSpPr>
        <p:grpSpPr>
          <a:xfrm>
            <a:off x="1828399" y="4702035"/>
            <a:ext cx="1016988" cy="705088"/>
            <a:chOff x="1979464" y="4851892"/>
            <a:chExt cx="1016988" cy="705088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8D0CD5CE-0279-49D2-A649-32F4CDD9A4E2}"/>
                </a:ext>
              </a:extLst>
            </p:cNvPr>
            <p:cNvSpPr/>
            <p:nvPr/>
          </p:nvSpPr>
          <p:spPr>
            <a:xfrm>
              <a:off x="1979464" y="4851892"/>
              <a:ext cx="271181" cy="271181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DA3F5C2-D625-E60B-7259-750D78CF97C8}"/>
                </a:ext>
              </a:extLst>
            </p:cNvPr>
            <p:cNvSpPr/>
            <p:nvPr/>
          </p:nvSpPr>
          <p:spPr>
            <a:xfrm>
              <a:off x="2725271" y="4852453"/>
              <a:ext cx="271181" cy="271181"/>
            </a:xfrm>
            <a:prstGeom prst="ellipse">
              <a:avLst/>
            </a:prstGeom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85569DD7-E9F4-88C3-5292-AB4E0E32BC52}"/>
                </a:ext>
              </a:extLst>
            </p:cNvPr>
            <p:cNvSpPr/>
            <p:nvPr/>
          </p:nvSpPr>
          <p:spPr>
            <a:xfrm>
              <a:off x="2374797" y="5285799"/>
              <a:ext cx="271181" cy="27118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79D56ECE-08B0-B255-FB46-333051748D4E}"/>
                </a:ext>
              </a:extLst>
            </p:cNvPr>
            <p:cNvCxnSpPr>
              <a:cxnSpLocks/>
              <a:stCxn id="42" idx="5"/>
              <a:endCxn id="44" idx="1"/>
            </p:cNvCxnSpPr>
            <p:nvPr/>
          </p:nvCxnSpPr>
          <p:spPr>
            <a:xfrm>
              <a:off x="2210931" y="5083359"/>
              <a:ext cx="203581" cy="2421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E7692BE3-FD63-F83C-7B4B-0672B8F90B74}"/>
                </a:ext>
              </a:extLst>
            </p:cNvPr>
            <p:cNvCxnSpPr>
              <a:cxnSpLocks/>
              <a:stCxn id="43" idx="3"/>
              <a:endCxn id="44" idx="7"/>
            </p:cNvCxnSpPr>
            <p:nvPr/>
          </p:nvCxnSpPr>
          <p:spPr>
            <a:xfrm flipH="1">
              <a:off x="2606264" y="5083920"/>
              <a:ext cx="158720" cy="2415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2F9942C7-EFDB-8F9E-C8CE-564594D05F78}"/>
              </a:ext>
            </a:extLst>
          </p:cNvPr>
          <p:cNvGrpSpPr/>
          <p:nvPr/>
        </p:nvGrpSpPr>
        <p:grpSpPr>
          <a:xfrm>
            <a:off x="3318785" y="4697638"/>
            <a:ext cx="1016987" cy="691862"/>
            <a:chOff x="3471078" y="4851718"/>
            <a:chExt cx="1016987" cy="691862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36E68E14-50D5-F931-CEB9-F2B53652BB74}"/>
                </a:ext>
              </a:extLst>
            </p:cNvPr>
            <p:cNvSpPr/>
            <p:nvPr/>
          </p:nvSpPr>
          <p:spPr>
            <a:xfrm>
              <a:off x="3471078" y="4851718"/>
              <a:ext cx="271181" cy="271181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37687383-2040-594A-0D25-FD0A451B8200}"/>
                </a:ext>
              </a:extLst>
            </p:cNvPr>
            <p:cNvSpPr/>
            <p:nvPr/>
          </p:nvSpPr>
          <p:spPr>
            <a:xfrm>
              <a:off x="4216884" y="4852278"/>
              <a:ext cx="271181" cy="271181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5D60774A-0AA4-BC47-B22E-EF5C17414E70}"/>
                </a:ext>
              </a:extLst>
            </p:cNvPr>
            <p:cNvSpPr/>
            <p:nvPr/>
          </p:nvSpPr>
          <p:spPr>
            <a:xfrm>
              <a:off x="3883430" y="5272399"/>
              <a:ext cx="271181" cy="27118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36BF6624-AD76-C764-B4D8-3E5986ABE941}"/>
                </a:ext>
              </a:extLst>
            </p:cNvPr>
            <p:cNvCxnSpPr>
              <a:cxnSpLocks/>
              <a:stCxn id="48" idx="5"/>
              <a:endCxn id="50" idx="1"/>
            </p:cNvCxnSpPr>
            <p:nvPr/>
          </p:nvCxnSpPr>
          <p:spPr>
            <a:xfrm>
              <a:off x="3702544" y="5083185"/>
              <a:ext cx="220600" cy="2289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F4C50DD9-4E7F-D227-EE03-D6B27AA27741}"/>
                </a:ext>
              </a:extLst>
            </p:cNvPr>
            <p:cNvCxnSpPr>
              <a:cxnSpLocks/>
              <a:stCxn id="49" idx="3"/>
              <a:endCxn id="50" idx="7"/>
            </p:cNvCxnSpPr>
            <p:nvPr/>
          </p:nvCxnSpPr>
          <p:spPr>
            <a:xfrm flipH="1">
              <a:off x="4114897" y="5083746"/>
              <a:ext cx="141701" cy="2283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C5201377-E24E-BFA5-07DC-E0E23CEB50D2}"/>
              </a:ext>
            </a:extLst>
          </p:cNvPr>
          <p:cNvGrpSpPr/>
          <p:nvPr/>
        </p:nvGrpSpPr>
        <p:grpSpPr>
          <a:xfrm>
            <a:off x="4812955" y="4698198"/>
            <a:ext cx="1016988" cy="691302"/>
            <a:chOff x="4962691" y="4852278"/>
            <a:chExt cx="1016988" cy="691302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171878D0-E640-C66F-0B98-F45271C3CCB2}"/>
                </a:ext>
              </a:extLst>
            </p:cNvPr>
            <p:cNvSpPr/>
            <p:nvPr/>
          </p:nvSpPr>
          <p:spPr>
            <a:xfrm>
              <a:off x="4962691" y="4852278"/>
              <a:ext cx="271181" cy="271181"/>
            </a:xfrm>
            <a:prstGeom prst="ellipse">
              <a:avLst/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FEA7D051-FD34-7568-54A7-53D663639478}"/>
                </a:ext>
              </a:extLst>
            </p:cNvPr>
            <p:cNvSpPr/>
            <p:nvPr/>
          </p:nvSpPr>
          <p:spPr>
            <a:xfrm>
              <a:off x="5708498" y="4852839"/>
              <a:ext cx="271181" cy="271181"/>
            </a:xfrm>
            <a:prstGeom prst="ellipse">
              <a:avLst/>
            </a:prstGeom>
            <a:solidFill>
              <a:srgbClr val="00206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A08562B2-37A4-6BD6-7C59-BFA9F24185CC}"/>
                </a:ext>
              </a:extLst>
            </p:cNvPr>
            <p:cNvSpPr/>
            <p:nvPr/>
          </p:nvSpPr>
          <p:spPr>
            <a:xfrm>
              <a:off x="5377297" y="5272399"/>
              <a:ext cx="271181" cy="2711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88F81DE1-C1B8-BFD1-D2F6-F30E766535D6}"/>
                </a:ext>
              </a:extLst>
            </p:cNvPr>
            <p:cNvCxnSpPr>
              <a:cxnSpLocks/>
              <a:stCxn id="54" idx="5"/>
              <a:endCxn id="56" idx="1"/>
            </p:cNvCxnSpPr>
            <p:nvPr/>
          </p:nvCxnSpPr>
          <p:spPr>
            <a:xfrm>
              <a:off x="5194158" y="5083746"/>
              <a:ext cx="222852" cy="2283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id="{D99510A2-6DAB-8AA8-EA4B-E24D5E13D8BD}"/>
                </a:ext>
              </a:extLst>
            </p:cNvPr>
            <p:cNvCxnSpPr>
              <a:cxnSpLocks/>
              <a:stCxn id="55" idx="3"/>
              <a:endCxn id="56" idx="7"/>
            </p:cNvCxnSpPr>
            <p:nvPr/>
          </p:nvCxnSpPr>
          <p:spPr>
            <a:xfrm flipH="1">
              <a:off x="5608764" y="5084306"/>
              <a:ext cx="139448" cy="2278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68F1E14D-DD98-EC09-50F0-A27E37F5FFD6}"/>
              </a:ext>
            </a:extLst>
          </p:cNvPr>
          <p:cNvGrpSpPr/>
          <p:nvPr/>
        </p:nvGrpSpPr>
        <p:grpSpPr>
          <a:xfrm>
            <a:off x="733920" y="5143104"/>
            <a:ext cx="1760464" cy="673442"/>
            <a:chOff x="885514" y="5285799"/>
            <a:chExt cx="1760464" cy="673442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09DEF6B0-7764-9094-4275-C0C76A6A2ED3}"/>
                </a:ext>
              </a:extLst>
            </p:cNvPr>
            <p:cNvSpPr/>
            <p:nvPr/>
          </p:nvSpPr>
          <p:spPr>
            <a:xfrm>
              <a:off x="885514" y="5288342"/>
              <a:ext cx="271181" cy="27118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ECA77215-4099-914C-56E2-7AB062A00B45}"/>
                </a:ext>
              </a:extLst>
            </p:cNvPr>
            <p:cNvSpPr/>
            <p:nvPr/>
          </p:nvSpPr>
          <p:spPr>
            <a:xfrm>
              <a:off x="2374797" y="5285799"/>
              <a:ext cx="271181" cy="27118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BD6C9DD2-D204-E968-28D0-DFE25B914345}"/>
                </a:ext>
              </a:extLst>
            </p:cNvPr>
            <p:cNvSpPr/>
            <p:nvPr/>
          </p:nvSpPr>
          <p:spPr>
            <a:xfrm>
              <a:off x="1639450" y="5688060"/>
              <a:ext cx="271181" cy="27118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F68EDAD4-77E2-9126-38E8-B94766B91D0D}"/>
                </a:ext>
              </a:extLst>
            </p:cNvPr>
            <p:cNvCxnSpPr>
              <a:cxnSpLocks/>
              <a:stCxn id="60" idx="5"/>
              <a:endCxn id="62" idx="1"/>
            </p:cNvCxnSpPr>
            <p:nvPr/>
          </p:nvCxnSpPr>
          <p:spPr>
            <a:xfrm>
              <a:off x="1116981" y="5519809"/>
              <a:ext cx="562182" cy="2079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>
              <a:extLst>
                <a:ext uri="{FF2B5EF4-FFF2-40B4-BE49-F238E27FC236}">
                  <a16:creationId xmlns:a16="http://schemas.microsoft.com/office/drawing/2014/main" id="{B06A9728-55DF-0D84-D9C9-B2FF93B512E0}"/>
                </a:ext>
              </a:extLst>
            </p:cNvPr>
            <p:cNvCxnSpPr>
              <a:cxnSpLocks/>
              <a:stCxn id="61" idx="3"/>
              <a:endCxn id="62" idx="7"/>
            </p:cNvCxnSpPr>
            <p:nvPr/>
          </p:nvCxnSpPr>
          <p:spPr>
            <a:xfrm flipH="1">
              <a:off x="1870917" y="5517266"/>
              <a:ext cx="543594" cy="2105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97BDC024-5328-EB60-3754-38A739170DA3}"/>
              </a:ext>
            </a:extLst>
          </p:cNvPr>
          <p:cNvGrpSpPr/>
          <p:nvPr/>
        </p:nvGrpSpPr>
        <p:grpSpPr>
          <a:xfrm>
            <a:off x="3731030" y="5111705"/>
            <a:ext cx="1765048" cy="686842"/>
            <a:chOff x="3883430" y="5272399"/>
            <a:chExt cx="1765048" cy="686842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6FEC9C12-B9EA-95FA-60E7-582DA378CFC1}"/>
                </a:ext>
              </a:extLst>
            </p:cNvPr>
            <p:cNvSpPr/>
            <p:nvPr/>
          </p:nvSpPr>
          <p:spPr>
            <a:xfrm>
              <a:off x="3883430" y="5272399"/>
              <a:ext cx="271181" cy="27118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41C61648-E870-9BBC-FAF3-AD87769F1005}"/>
                </a:ext>
              </a:extLst>
            </p:cNvPr>
            <p:cNvSpPr/>
            <p:nvPr/>
          </p:nvSpPr>
          <p:spPr>
            <a:xfrm>
              <a:off x="5377297" y="5272399"/>
              <a:ext cx="271181" cy="2711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0E4819F4-DF83-3AE6-A146-FE4B7D810206}"/>
                </a:ext>
              </a:extLst>
            </p:cNvPr>
            <p:cNvSpPr/>
            <p:nvPr/>
          </p:nvSpPr>
          <p:spPr>
            <a:xfrm>
              <a:off x="4616999" y="5688060"/>
              <a:ext cx="271181" cy="271181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49CBEC90-A0BD-8270-8FE3-42432277AF51}"/>
                </a:ext>
              </a:extLst>
            </p:cNvPr>
            <p:cNvCxnSpPr>
              <a:cxnSpLocks/>
              <a:stCxn id="66" idx="5"/>
              <a:endCxn id="68" idx="1"/>
            </p:cNvCxnSpPr>
            <p:nvPr/>
          </p:nvCxnSpPr>
          <p:spPr>
            <a:xfrm>
              <a:off x="4114897" y="5503866"/>
              <a:ext cx="541815" cy="2239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69">
              <a:extLst>
                <a:ext uri="{FF2B5EF4-FFF2-40B4-BE49-F238E27FC236}">
                  <a16:creationId xmlns:a16="http://schemas.microsoft.com/office/drawing/2014/main" id="{1C7242C5-6F0A-7D2E-5A1E-CB78A5E2628F}"/>
                </a:ext>
              </a:extLst>
            </p:cNvPr>
            <p:cNvCxnSpPr>
              <a:cxnSpLocks/>
              <a:stCxn id="67" idx="3"/>
              <a:endCxn id="68" idx="7"/>
            </p:cNvCxnSpPr>
            <p:nvPr/>
          </p:nvCxnSpPr>
          <p:spPr>
            <a:xfrm flipH="1">
              <a:off x="4848465" y="5503866"/>
              <a:ext cx="568545" cy="2239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椭圆 71">
            <a:extLst>
              <a:ext uri="{FF2B5EF4-FFF2-40B4-BE49-F238E27FC236}">
                <a16:creationId xmlns:a16="http://schemas.microsoft.com/office/drawing/2014/main" id="{4C0D88F5-315C-B6C8-AD3E-B33CA94916AD}"/>
              </a:ext>
            </a:extLst>
          </p:cNvPr>
          <p:cNvSpPr/>
          <p:nvPr/>
        </p:nvSpPr>
        <p:spPr>
          <a:xfrm>
            <a:off x="2994558" y="5932467"/>
            <a:ext cx="271181" cy="271181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C2346EF-778F-D9FE-F186-B75CB5998B2B}"/>
                  </a:ext>
                </a:extLst>
              </p:cNvPr>
              <p:cNvSpPr txBox="1"/>
              <p:nvPr/>
            </p:nvSpPr>
            <p:spPr>
              <a:xfrm>
                <a:off x="4709027" y="5534324"/>
                <a:ext cx="7855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index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C2346EF-778F-D9FE-F186-B75CB5998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027" y="5534324"/>
                <a:ext cx="78552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E4FB7F34-216A-B90C-C263-A74383CE6F7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18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7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  <p:bldP spid="208" grpId="0" animBg="1"/>
      <p:bldP spid="72" grpId="0" animBg="1"/>
      <p:bldP spid="7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What is a “counting argument” after all?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1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408BDC-31BD-83DC-EC21-68FA540C5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860" y="5089187"/>
            <a:ext cx="447874" cy="4727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24D014C-9AD5-E05A-EE5D-5CAA76970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15" y="5089187"/>
            <a:ext cx="447874" cy="4727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2D0EE74-9F00-9323-222B-EC4B60D27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170" y="5089187"/>
            <a:ext cx="447874" cy="4727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D843DBC-A901-4917-4A62-F04989F9A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325" y="5089187"/>
            <a:ext cx="447874" cy="4727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4F9F06E-8108-1FF5-DFE9-F585DB8008C0}"/>
                  </a:ext>
                </a:extLst>
              </p:cNvPr>
              <p:cNvSpPr txBox="1"/>
              <p:nvPr/>
            </p:nvSpPr>
            <p:spPr>
              <a:xfrm>
                <a:off x="763675" y="6049109"/>
                <a:ext cx="117565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001…10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4F9F06E-8108-1FF5-DFE9-F585DB800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75" y="6049109"/>
                <a:ext cx="117565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09711F6-8535-9951-AF31-62E4CB223F02}"/>
                  </a:ext>
                </a:extLst>
              </p:cNvPr>
              <p:cNvSpPr txBox="1"/>
              <p:nvPr/>
            </p:nvSpPr>
            <p:spPr>
              <a:xfrm>
                <a:off x="2244132" y="6049109"/>
                <a:ext cx="117565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011…00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09711F6-8535-9951-AF31-62E4CB223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132" y="6049109"/>
                <a:ext cx="11756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CCBDEED-7600-3491-F20F-0D39AE67CD9B}"/>
                  </a:ext>
                </a:extLst>
              </p:cNvPr>
              <p:cNvSpPr txBox="1"/>
              <p:nvPr/>
            </p:nvSpPr>
            <p:spPr>
              <a:xfrm>
                <a:off x="8165960" y="6061304"/>
                <a:ext cx="117565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110…00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CCBDEED-7600-3491-F20F-0D39AE67C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960" y="6061304"/>
                <a:ext cx="117565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73E07C4-1616-4F7A-73D4-9C7ACDA9E13C}"/>
                  </a:ext>
                </a:extLst>
              </p:cNvPr>
              <p:cNvSpPr txBox="1"/>
              <p:nvPr/>
            </p:nvSpPr>
            <p:spPr>
              <a:xfrm>
                <a:off x="6685503" y="6062979"/>
                <a:ext cx="117565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111..11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73E07C4-1616-4F7A-73D4-9C7ACDA9E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503" y="6062979"/>
                <a:ext cx="117565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9C58BEF-DD89-864E-074F-06257937668D}"/>
                  </a:ext>
                </a:extLst>
              </p:cNvPr>
              <p:cNvSpPr txBox="1"/>
              <p:nvPr/>
            </p:nvSpPr>
            <p:spPr>
              <a:xfrm>
                <a:off x="5205046" y="6054853"/>
                <a:ext cx="117565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101…01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9C58BEF-DD89-864E-074F-062579376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046" y="6054853"/>
                <a:ext cx="117565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F49DC00-3088-F036-836D-FA38D754B7C4}"/>
                  </a:ext>
                </a:extLst>
              </p:cNvPr>
              <p:cNvSpPr txBox="1"/>
              <p:nvPr/>
            </p:nvSpPr>
            <p:spPr>
              <a:xfrm>
                <a:off x="3724589" y="6065012"/>
                <a:ext cx="117565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110…11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F49DC00-3088-F036-836D-FA38D754B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589" y="6065012"/>
                <a:ext cx="117565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B05F7E3-DD54-93D1-1F7E-4D1C1FECDD6A}"/>
                  </a:ext>
                </a:extLst>
              </p:cNvPr>
              <p:cNvSpPr txBox="1"/>
              <p:nvPr/>
            </p:nvSpPr>
            <p:spPr>
              <a:xfrm>
                <a:off x="8239648" y="5089187"/>
                <a:ext cx="2212308" cy="38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B05F7E3-DD54-93D1-1F7E-4D1C1FECD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648" y="5089187"/>
                <a:ext cx="2212308" cy="381643"/>
              </a:xfrm>
              <a:prstGeom prst="rect">
                <a:avLst/>
              </a:prstGeom>
              <a:blipFill>
                <a:blip r:embed="rId12"/>
                <a:stretch>
                  <a:fillRect t="-4839" b="-274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B0BF407-7132-123D-6923-BF0AEDB27012}"/>
                  </a:ext>
                </a:extLst>
              </p:cNvPr>
              <p:cNvSpPr txBox="1"/>
              <p:nvPr/>
            </p:nvSpPr>
            <p:spPr>
              <a:xfrm>
                <a:off x="9519752" y="5985511"/>
                <a:ext cx="2212308" cy="394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truth tables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B0BF407-7132-123D-6923-BF0AEDB27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752" y="5985511"/>
                <a:ext cx="2212308" cy="394595"/>
              </a:xfrm>
              <a:prstGeom prst="rect">
                <a:avLst/>
              </a:prstGeom>
              <a:blipFill>
                <a:blip r:embed="rId13"/>
                <a:stretch>
                  <a:fillRect t="-1538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33B3E1A2-A7F8-9FC7-174E-D579C5A6F637}"/>
              </a:ext>
            </a:extLst>
          </p:cNvPr>
          <p:cNvGrpSpPr/>
          <p:nvPr/>
        </p:nvGrpSpPr>
        <p:grpSpPr>
          <a:xfrm>
            <a:off x="1351504" y="5561943"/>
            <a:ext cx="5921828" cy="501036"/>
            <a:chOff x="1351504" y="5561943"/>
            <a:chExt cx="5921828" cy="501036"/>
          </a:xfrm>
        </p:grpSpPr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4C648A13-23E4-02B2-7CC0-4F929797966C}"/>
                </a:ext>
              </a:extLst>
            </p:cNvPr>
            <p:cNvCxnSpPr>
              <a:stCxn id="5" idx="2"/>
              <a:endCxn id="13" idx="0"/>
            </p:cNvCxnSpPr>
            <p:nvPr/>
          </p:nvCxnSpPr>
          <p:spPr>
            <a:xfrm>
              <a:off x="2822797" y="5561943"/>
              <a:ext cx="9164" cy="48716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787AFE4C-8AD9-CFBE-DE34-50092F145672}"/>
                </a:ext>
              </a:extLst>
            </p:cNvPr>
            <p:cNvCxnSpPr>
              <a:cxnSpLocks/>
              <a:stCxn id="6" idx="2"/>
              <a:endCxn id="17" idx="0"/>
            </p:cNvCxnSpPr>
            <p:nvPr/>
          </p:nvCxnSpPr>
          <p:spPr>
            <a:xfrm>
              <a:off x="4170952" y="5561943"/>
              <a:ext cx="3102380" cy="50103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890690CF-0D53-7D39-5CFE-449481597F06}"/>
                </a:ext>
              </a:extLst>
            </p:cNvPr>
            <p:cNvCxnSpPr>
              <a:cxnSpLocks/>
              <a:stCxn id="10" idx="2"/>
              <a:endCxn id="12" idx="0"/>
            </p:cNvCxnSpPr>
            <p:nvPr/>
          </p:nvCxnSpPr>
          <p:spPr>
            <a:xfrm flipH="1">
              <a:off x="1351504" y="5561943"/>
              <a:ext cx="4167603" cy="48716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5B11DC36-C197-F39A-2428-5892C81E2FF7}"/>
                </a:ext>
              </a:extLst>
            </p:cNvPr>
            <p:cNvCxnSpPr>
              <a:cxnSpLocks/>
              <a:stCxn id="11" idx="2"/>
              <a:endCxn id="18" idx="0"/>
            </p:cNvCxnSpPr>
            <p:nvPr/>
          </p:nvCxnSpPr>
          <p:spPr>
            <a:xfrm flipH="1">
              <a:off x="5792875" y="5561943"/>
              <a:ext cx="1074387" cy="49291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528DBBA-10D7-D465-D520-762CB35266D9}"/>
                  </a:ext>
                </a:extLst>
              </p:cNvPr>
              <p:cNvSpPr txBox="1"/>
              <p:nvPr/>
            </p:nvSpPr>
            <p:spPr>
              <a:xfrm>
                <a:off x="3724588" y="6056224"/>
                <a:ext cx="1175657" cy="369332"/>
              </a:xfrm>
              <a:prstGeom prst="rect">
                <a:avLst/>
              </a:prstGeom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110…11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528DBBA-10D7-D465-D520-762CB3526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588" y="6056224"/>
                <a:ext cx="117565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45FED81-42FA-CEFF-2A33-78071BE042B4}"/>
                  </a:ext>
                </a:extLst>
              </p:cNvPr>
              <p:cNvSpPr txBox="1"/>
              <p:nvPr/>
            </p:nvSpPr>
            <p:spPr>
              <a:xfrm>
                <a:off x="8165960" y="6054881"/>
                <a:ext cx="1175657" cy="369332"/>
              </a:xfrm>
              <a:prstGeom prst="rect">
                <a:avLst/>
              </a:prstGeom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110…00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45FED81-42FA-CEFF-2A33-78071BE04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960" y="6054881"/>
                <a:ext cx="117565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5CE824C-6265-D60A-0270-737D2EF0E371}"/>
                  </a:ext>
                </a:extLst>
              </p:cNvPr>
              <p:cNvSpPr txBox="1"/>
              <p:nvPr/>
            </p:nvSpPr>
            <p:spPr>
              <a:xfrm>
                <a:off x="4138259" y="3150529"/>
                <a:ext cx="7396285" cy="1716239"/>
              </a:xfrm>
              <a:custGeom>
                <a:avLst/>
                <a:gdLst>
                  <a:gd name="connsiteX0" fmla="*/ 0 w 7396285"/>
                  <a:gd name="connsiteY0" fmla="*/ 0 h 1716239"/>
                  <a:gd name="connsiteX1" fmla="*/ 716871 w 7396285"/>
                  <a:gd name="connsiteY1" fmla="*/ 0 h 1716239"/>
                  <a:gd name="connsiteX2" fmla="*/ 1063927 w 7396285"/>
                  <a:gd name="connsiteY2" fmla="*/ 0 h 1716239"/>
                  <a:gd name="connsiteX3" fmla="*/ 1558909 w 7396285"/>
                  <a:gd name="connsiteY3" fmla="*/ 0 h 1716239"/>
                  <a:gd name="connsiteX4" fmla="*/ 2275780 w 7396285"/>
                  <a:gd name="connsiteY4" fmla="*/ 0 h 1716239"/>
                  <a:gd name="connsiteX5" fmla="*/ 2992651 w 7396285"/>
                  <a:gd name="connsiteY5" fmla="*/ 0 h 1716239"/>
                  <a:gd name="connsiteX6" fmla="*/ 3339707 w 7396285"/>
                  <a:gd name="connsiteY6" fmla="*/ 0 h 1716239"/>
                  <a:gd name="connsiteX7" fmla="*/ 3982615 w 7396285"/>
                  <a:gd name="connsiteY7" fmla="*/ 0 h 1716239"/>
                  <a:gd name="connsiteX8" fmla="*/ 4699486 w 7396285"/>
                  <a:gd name="connsiteY8" fmla="*/ 0 h 1716239"/>
                  <a:gd name="connsiteX9" fmla="*/ 5046542 w 7396285"/>
                  <a:gd name="connsiteY9" fmla="*/ 0 h 1716239"/>
                  <a:gd name="connsiteX10" fmla="*/ 5467561 w 7396285"/>
                  <a:gd name="connsiteY10" fmla="*/ 0 h 1716239"/>
                  <a:gd name="connsiteX11" fmla="*/ 6036506 w 7396285"/>
                  <a:gd name="connsiteY11" fmla="*/ 0 h 1716239"/>
                  <a:gd name="connsiteX12" fmla="*/ 6531489 w 7396285"/>
                  <a:gd name="connsiteY12" fmla="*/ 0 h 1716239"/>
                  <a:gd name="connsiteX13" fmla="*/ 7396285 w 7396285"/>
                  <a:gd name="connsiteY13" fmla="*/ 0 h 1716239"/>
                  <a:gd name="connsiteX14" fmla="*/ 7396285 w 7396285"/>
                  <a:gd name="connsiteY14" fmla="*/ 554917 h 1716239"/>
                  <a:gd name="connsiteX15" fmla="*/ 7396285 w 7396285"/>
                  <a:gd name="connsiteY15" fmla="*/ 1109835 h 1716239"/>
                  <a:gd name="connsiteX16" fmla="*/ 7396285 w 7396285"/>
                  <a:gd name="connsiteY16" fmla="*/ 1716239 h 1716239"/>
                  <a:gd name="connsiteX17" fmla="*/ 6753377 w 7396285"/>
                  <a:gd name="connsiteY17" fmla="*/ 1716239 h 1716239"/>
                  <a:gd name="connsiteX18" fmla="*/ 6110469 w 7396285"/>
                  <a:gd name="connsiteY18" fmla="*/ 1716239 h 1716239"/>
                  <a:gd name="connsiteX19" fmla="*/ 5393599 w 7396285"/>
                  <a:gd name="connsiteY19" fmla="*/ 1716239 h 1716239"/>
                  <a:gd name="connsiteX20" fmla="*/ 4898616 w 7396285"/>
                  <a:gd name="connsiteY20" fmla="*/ 1716239 h 1716239"/>
                  <a:gd name="connsiteX21" fmla="*/ 4329671 w 7396285"/>
                  <a:gd name="connsiteY21" fmla="*/ 1716239 h 1716239"/>
                  <a:gd name="connsiteX22" fmla="*/ 3760726 w 7396285"/>
                  <a:gd name="connsiteY22" fmla="*/ 1716239 h 1716239"/>
                  <a:gd name="connsiteX23" fmla="*/ 3191781 w 7396285"/>
                  <a:gd name="connsiteY23" fmla="*/ 1716239 h 1716239"/>
                  <a:gd name="connsiteX24" fmla="*/ 2696799 w 7396285"/>
                  <a:gd name="connsiteY24" fmla="*/ 1716239 h 1716239"/>
                  <a:gd name="connsiteX25" fmla="*/ 2349743 w 7396285"/>
                  <a:gd name="connsiteY25" fmla="*/ 1716239 h 1716239"/>
                  <a:gd name="connsiteX26" fmla="*/ 1632872 w 7396285"/>
                  <a:gd name="connsiteY26" fmla="*/ 1716239 h 1716239"/>
                  <a:gd name="connsiteX27" fmla="*/ 1285816 w 7396285"/>
                  <a:gd name="connsiteY27" fmla="*/ 1716239 h 1716239"/>
                  <a:gd name="connsiteX28" fmla="*/ 938759 w 7396285"/>
                  <a:gd name="connsiteY28" fmla="*/ 1716239 h 1716239"/>
                  <a:gd name="connsiteX29" fmla="*/ 0 w 7396285"/>
                  <a:gd name="connsiteY29" fmla="*/ 1716239 h 1716239"/>
                  <a:gd name="connsiteX30" fmla="*/ 0 w 7396285"/>
                  <a:gd name="connsiteY30" fmla="*/ 1144159 h 1716239"/>
                  <a:gd name="connsiteX31" fmla="*/ 0 w 7396285"/>
                  <a:gd name="connsiteY31" fmla="*/ 589242 h 1716239"/>
                  <a:gd name="connsiteX32" fmla="*/ 0 w 7396285"/>
                  <a:gd name="connsiteY32" fmla="*/ 0 h 171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396285" h="1716239" fill="none" extrusionOk="0">
                    <a:moveTo>
                      <a:pt x="0" y="0"/>
                    </a:moveTo>
                    <a:cubicBezTo>
                      <a:pt x="336267" y="-64782"/>
                      <a:pt x="494227" y="84144"/>
                      <a:pt x="716871" y="0"/>
                    </a:cubicBezTo>
                    <a:cubicBezTo>
                      <a:pt x="939515" y="-84144"/>
                      <a:pt x="906930" y="40806"/>
                      <a:pt x="1063927" y="0"/>
                    </a:cubicBezTo>
                    <a:cubicBezTo>
                      <a:pt x="1220924" y="-40806"/>
                      <a:pt x="1374401" y="31509"/>
                      <a:pt x="1558909" y="0"/>
                    </a:cubicBezTo>
                    <a:cubicBezTo>
                      <a:pt x="1743417" y="-31509"/>
                      <a:pt x="2091181" y="75414"/>
                      <a:pt x="2275780" y="0"/>
                    </a:cubicBezTo>
                    <a:cubicBezTo>
                      <a:pt x="2460379" y="-75414"/>
                      <a:pt x="2720869" y="11708"/>
                      <a:pt x="2992651" y="0"/>
                    </a:cubicBezTo>
                    <a:cubicBezTo>
                      <a:pt x="3264433" y="-11708"/>
                      <a:pt x="3230992" y="16782"/>
                      <a:pt x="3339707" y="0"/>
                    </a:cubicBezTo>
                    <a:cubicBezTo>
                      <a:pt x="3448422" y="-16782"/>
                      <a:pt x="3748880" y="67418"/>
                      <a:pt x="3982615" y="0"/>
                    </a:cubicBezTo>
                    <a:cubicBezTo>
                      <a:pt x="4216350" y="-67418"/>
                      <a:pt x="4522384" y="36715"/>
                      <a:pt x="4699486" y="0"/>
                    </a:cubicBezTo>
                    <a:cubicBezTo>
                      <a:pt x="4876588" y="-36715"/>
                      <a:pt x="4909865" y="41639"/>
                      <a:pt x="5046542" y="0"/>
                    </a:cubicBezTo>
                    <a:cubicBezTo>
                      <a:pt x="5183219" y="-41639"/>
                      <a:pt x="5313432" y="36941"/>
                      <a:pt x="5467561" y="0"/>
                    </a:cubicBezTo>
                    <a:cubicBezTo>
                      <a:pt x="5621690" y="-36941"/>
                      <a:pt x="5762715" y="41357"/>
                      <a:pt x="6036506" y="0"/>
                    </a:cubicBezTo>
                    <a:cubicBezTo>
                      <a:pt x="6310297" y="-41357"/>
                      <a:pt x="6309698" y="52246"/>
                      <a:pt x="6531489" y="0"/>
                    </a:cubicBezTo>
                    <a:cubicBezTo>
                      <a:pt x="6753280" y="-52246"/>
                      <a:pt x="7033245" y="81631"/>
                      <a:pt x="7396285" y="0"/>
                    </a:cubicBezTo>
                    <a:cubicBezTo>
                      <a:pt x="7440238" y="143858"/>
                      <a:pt x="7356876" y="382627"/>
                      <a:pt x="7396285" y="554917"/>
                    </a:cubicBezTo>
                    <a:cubicBezTo>
                      <a:pt x="7435694" y="727207"/>
                      <a:pt x="7356722" y="991870"/>
                      <a:pt x="7396285" y="1109835"/>
                    </a:cubicBezTo>
                    <a:cubicBezTo>
                      <a:pt x="7435848" y="1227800"/>
                      <a:pt x="7381448" y="1579901"/>
                      <a:pt x="7396285" y="1716239"/>
                    </a:cubicBezTo>
                    <a:cubicBezTo>
                      <a:pt x="7211186" y="1760055"/>
                      <a:pt x="7026554" y="1676205"/>
                      <a:pt x="6753377" y="1716239"/>
                    </a:cubicBezTo>
                    <a:cubicBezTo>
                      <a:pt x="6480200" y="1756273"/>
                      <a:pt x="6406066" y="1692680"/>
                      <a:pt x="6110469" y="1716239"/>
                    </a:cubicBezTo>
                    <a:cubicBezTo>
                      <a:pt x="5814872" y="1739798"/>
                      <a:pt x="5539570" y="1658844"/>
                      <a:pt x="5393599" y="1716239"/>
                    </a:cubicBezTo>
                    <a:cubicBezTo>
                      <a:pt x="5247628" y="1773634"/>
                      <a:pt x="5063750" y="1682445"/>
                      <a:pt x="4898616" y="1716239"/>
                    </a:cubicBezTo>
                    <a:cubicBezTo>
                      <a:pt x="4733482" y="1750033"/>
                      <a:pt x="4456305" y="1676176"/>
                      <a:pt x="4329671" y="1716239"/>
                    </a:cubicBezTo>
                    <a:cubicBezTo>
                      <a:pt x="4203038" y="1756302"/>
                      <a:pt x="3984683" y="1683572"/>
                      <a:pt x="3760726" y="1716239"/>
                    </a:cubicBezTo>
                    <a:cubicBezTo>
                      <a:pt x="3536769" y="1748906"/>
                      <a:pt x="3320100" y="1675824"/>
                      <a:pt x="3191781" y="1716239"/>
                    </a:cubicBezTo>
                    <a:cubicBezTo>
                      <a:pt x="3063462" y="1756654"/>
                      <a:pt x="2828347" y="1706246"/>
                      <a:pt x="2696799" y="1716239"/>
                    </a:cubicBezTo>
                    <a:cubicBezTo>
                      <a:pt x="2565251" y="1726232"/>
                      <a:pt x="2451020" y="1679380"/>
                      <a:pt x="2349743" y="1716239"/>
                    </a:cubicBezTo>
                    <a:cubicBezTo>
                      <a:pt x="2248466" y="1753098"/>
                      <a:pt x="1834533" y="1655379"/>
                      <a:pt x="1632872" y="1716239"/>
                    </a:cubicBezTo>
                    <a:cubicBezTo>
                      <a:pt x="1431211" y="1777099"/>
                      <a:pt x="1426050" y="1700813"/>
                      <a:pt x="1285816" y="1716239"/>
                    </a:cubicBezTo>
                    <a:cubicBezTo>
                      <a:pt x="1145582" y="1731665"/>
                      <a:pt x="1048646" y="1710556"/>
                      <a:pt x="938759" y="1716239"/>
                    </a:cubicBezTo>
                    <a:cubicBezTo>
                      <a:pt x="828872" y="1721922"/>
                      <a:pt x="468978" y="1674326"/>
                      <a:pt x="0" y="1716239"/>
                    </a:cubicBezTo>
                    <a:cubicBezTo>
                      <a:pt x="-28023" y="1542998"/>
                      <a:pt x="33236" y="1420280"/>
                      <a:pt x="0" y="1144159"/>
                    </a:cubicBezTo>
                    <a:cubicBezTo>
                      <a:pt x="-33236" y="868038"/>
                      <a:pt x="18495" y="801534"/>
                      <a:pt x="0" y="589242"/>
                    </a:cubicBezTo>
                    <a:cubicBezTo>
                      <a:pt x="-18495" y="376950"/>
                      <a:pt x="63181" y="271237"/>
                      <a:pt x="0" y="0"/>
                    </a:cubicBezTo>
                    <a:close/>
                  </a:path>
                  <a:path w="7396285" h="1716239" stroke="0" extrusionOk="0">
                    <a:moveTo>
                      <a:pt x="0" y="0"/>
                    </a:moveTo>
                    <a:cubicBezTo>
                      <a:pt x="80554" y="-8474"/>
                      <a:pt x="203724" y="35896"/>
                      <a:pt x="347056" y="0"/>
                    </a:cubicBezTo>
                    <a:cubicBezTo>
                      <a:pt x="490388" y="-35896"/>
                      <a:pt x="661798" y="45089"/>
                      <a:pt x="916001" y="0"/>
                    </a:cubicBezTo>
                    <a:cubicBezTo>
                      <a:pt x="1170205" y="-45089"/>
                      <a:pt x="1346196" y="53764"/>
                      <a:pt x="1632872" y="0"/>
                    </a:cubicBezTo>
                    <a:cubicBezTo>
                      <a:pt x="1919548" y="-53764"/>
                      <a:pt x="1891081" y="40535"/>
                      <a:pt x="2127854" y="0"/>
                    </a:cubicBezTo>
                    <a:cubicBezTo>
                      <a:pt x="2364627" y="-40535"/>
                      <a:pt x="2378575" y="10674"/>
                      <a:pt x="2474911" y="0"/>
                    </a:cubicBezTo>
                    <a:cubicBezTo>
                      <a:pt x="2571247" y="-10674"/>
                      <a:pt x="2902466" y="78673"/>
                      <a:pt x="3191781" y="0"/>
                    </a:cubicBezTo>
                    <a:cubicBezTo>
                      <a:pt x="3481096" y="-78673"/>
                      <a:pt x="3678631" y="18436"/>
                      <a:pt x="3834689" y="0"/>
                    </a:cubicBezTo>
                    <a:cubicBezTo>
                      <a:pt x="3990747" y="-18436"/>
                      <a:pt x="4122128" y="12350"/>
                      <a:pt x="4255709" y="0"/>
                    </a:cubicBezTo>
                    <a:cubicBezTo>
                      <a:pt x="4389290" y="-12350"/>
                      <a:pt x="4522091" y="4908"/>
                      <a:pt x="4676728" y="0"/>
                    </a:cubicBezTo>
                    <a:cubicBezTo>
                      <a:pt x="4831365" y="-4908"/>
                      <a:pt x="4974791" y="36276"/>
                      <a:pt x="5097747" y="0"/>
                    </a:cubicBezTo>
                    <a:cubicBezTo>
                      <a:pt x="5220703" y="-36276"/>
                      <a:pt x="5319559" y="3780"/>
                      <a:pt x="5518767" y="0"/>
                    </a:cubicBezTo>
                    <a:cubicBezTo>
                      <a:pt x="5717975" y="-3780"/>
                      <a:pt x="5906848" y="15297"/>
                      <a:pt x="6087712" y="0"/>
                    </a:cubicBezTo>
                    <a:cubicBezTo>
                      <a:pt x="6268577" y="-15297"/>
                      <a:pt x="6474797" y="62584"/>
                      <a:pt x="6804582" y="0"/>
                    </a:cubicBezTo>
                    <a:cubicBezTo>
                      <a:pt x="7134367" y="-62584"/>
                      <a:pt x="7148805" y="51300"/>
                      <a:pt x="7396285" y="0"/>
                    </a:cubicBezTo>
                    <a:cubicBezTo>
                      <a:pt x="7400387" y="183827"/>
                      <a:pt x="7382249" y="419207"/>
                      <a:pt x="7396285" y="589242"/>
                    </a:cubicBezTo>
                    <a:cubicBezTo>
                      <a:pt x="7410321" y="759277"/>
                      <a:pt x="7377665" y="1053593"/>
                      <a:pt x="7396285" y="1178484"/>
                    </a:cubicBezTo>
                    <a:cubicBezTo>
                      <a:pt x="7414905" y="1303375"/>
                      <a:pt x="7384851" y="1539741"/>
                      <a:pt x="7396285" y="1716239"/>
                    </a:cubicBezTo>
                    <a:cubicBezTo>
                      <a:pt x="7141697" y="1764625"/>
                      <a:pt x="6972326" y="1673253"/>
                      <a:pt x="6753377" y="1716239"/>
                    </a:cubicBezTo>
                    <a:cubicBezTo>
                      <a:pt x="6534428" y="1759225"/>
                      <a:pt x="6322628" y="1665574"/>
                      <a:pt x="6110469" y="1716239"/>
                    </a:cubicBezTo>
                    <a:cubicBezTo>
                      <a:pt x="5898310" y="1766904"/>
                      <a:pt x="5815212" y="1651435"/>
                      <a:pt x="5541524" y="1716239"/>
                    </a:cubicBezTo>
                    <a:cubicBezTo>
                      <a:pt x="5267836" y="1781043"/>
                      <a:pt x="5354527" y="1703507"/>
                      <a:pt x="5194468" y="1716239"/>
                    </a:cubicBezTo>
                    <a:cubicBezTo>
                      <a:pt x="5034409" y="1728971"/>
                      <a:pt x="5012534" y="1708044"/>
                      <a:pt x="4847411" y="1716239"/>
                    </a:cubicBezTo>
                    <a:cubicBezTo>
                      <a:pt x="4682288" y="1724434"/>
                      <a:pt x="4286123" y="1677318"/>
                      <a:pt x="4130541" y="1716239"/>
                    </a:cubicBezTo>
                    <a:cubicBezTo>
                      <a:pt x="3974959" y="1755160"/>
                      <a:pt x="3841670" y="1674828"/>
                      <a:pt x="3635559" y="1716239"/>
                    </a:cubicBezTo>
                    <a:cubicBezTo>
                      <a:pt x="3429448" y="1757650"/>
                      <a:pt x="3297175" y="1687975"/>
                      <a:pt x="3066614" y="1716239"/>
                    </a:cubicBezTo>
                    <a:cubicBezTo>
                      <a:pt x="2836053" y="1744503"/>
                      <a:pt x="2809352" y="1694676"/>
                      <a:pt x="2645594" y="1716239"/>
                    </a:cubicBezTo>
                    <a:cubicBezTo>
                      <a:pt x="2481836" y="1737802"/>
                      <a:pt x="2382271" y="1701074"/>
                      <a:pt x="2224575" y="1716239"/>
                    </a:cubicBezTo>
                    <a:cubicBezTo>
                      <a:pt x="2066879" y="1731404"/>
                      <a:pt x="1884049" y="1689548"/>
                      <a:pt x="1581667" y="1716239"/>
                    </a:cubicBezTo>
                    <a:cubicBezTo>
                      <a:pt x="1279285" y="1742930"/>
                      <a:pt x="1097855" y="1703832"/>
                      <a:pt x="864796" y="1716239"/>
                    </a:cubicBezTo>
                    <a:cubicBezTo>
                      <a:pt x="631737" y="1728646"/>
                      <a:pt x="385129" y="1702164"/>
                      <a:pt x="0" y="1716239"/>
                    </a:cubicBezTo>
                    <a:cubicBezTo>
                      <a:pt x="-23753" y="1489318"/>
                      <a:pt x="5491" y="1346003"/>
                      <a:pt x="0" y="1178484"/>
                    </a:cubicBezTo>
                    <a:cubicBezTo>
                      <a:pt x="-5491" y="1010965"/>
                      <a:pt x="45585" y="864983"/>
                      <a:pt x="0" y="606404"/>
                    </a:cubicBezTo>
                    <a:cubicBezTo>
                      <a:pt x="-45585" y="347825"/>
                      <a:pt x="55948" y="226872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046310191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Proof:</a:t>
                </a: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Each circuit of size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can be encoded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func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bits, so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func>
                          <m:func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functions with size-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However,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different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functions.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func>
                          <m:func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func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is a function without size-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circuits.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5CE824C-6265-D60A-0270-737D2EF0E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59" y="3150529"/>
                <a:ext cx="7396285" cy="171623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046310191">
                      <a:custGeom>
                        <a:avLst/>
                        <a:gdLst>
                          <a:gd name="connsiteX0" fmla="*/ 0 w 7396285"/>
                          <a:gd name="connsiteY0" fmla="*/ 0 h 1716239"/>
                          <a:gd name="connsiteX1" fmla="*/ 716871 w 7396285"/>
                          <a:gd name="connsiteY1" fmla="*/ 0 h 1716239"/>
                          <a:gd name="connsiteX2" fmla="*/ 1063927 w 7396285"/>
                          <a:gd name="connsiteY2" fmla="*/ 0 h 1716239"/>
                          <a:gd name="connsiteX3" fmla="*/ 1558909 w 7396285"/>
                          <a:gd name="connsiteY3" fmla="*/ 0 h 1716239"/>
                          <a:gd name="connsiteX4" fmla="*/ 2275780 w 7396285"/>
                          <a:gd name="connsiteY4" fmla="*/ 0 h 1716239"/>
                          <a:gd name="connsiteX5" fmla="*/ 2992651 w 7396285"/>
                          <a:gd name="connsiteY5" fmla="*/ 0 h 1716239"/>
                          <a:gd name="connsiteX6" fmla="*/ 3339707 w 7396285"/>
                          <a:gd name="connsiteY6" fmla="*/ 0 h 1716239"/>
                          <a:gd name="connsiteX7" fmla="*/ 3982615 w 7396285"/>
                          <a:gd name="connsiteY7" fmla="*/ 0 h 1716239"/>
                          <a:gd name="connsiteX8" fmla="*/ 4699486 w 7396285"/>
                          <a:gd name="connsiteY8" fmla="*/ 0 h 1716239"/>
                          <a:gd name="connsiteX9" fmla="*/ 5046542 w 7396285"/>
                          <a:gd name="connsiteY9" fmla="*/ 0 h 1716239"/>
                          <a:gd name="connsiteX10" fmla="*/ 5467561 w 7396285"/>
                          <a:gd name="connsiteY10" fmla="*/ 0 h 1716239"/>
                          <a:gd name="connsiteX11" fmla="*/ 6036506 w 7396285"/>
                          <a:gd name="connsiteY11" fmla="*/ 0 h 1716239"/>
                          <a:gd name="connsiteX12" fmla="*/ 6531489 w 7396285"/>
                          <a:gd name="connsiteY12" fmla="*/ 0 h 1716239"/>
                          <a:gd name="connsiteX13" fmla="*/ 7396285 w 7396285"/>
                          <a:gd name="connsiteY13" fmla="*/ 0 h 1716239"/>
                          <a:gd name="connsiteX14" fmla="*/ 7396285 w 7396285"/>
                          <a:gd name="connsiteY14" fmla="*/ 554917 h 1716239"/>
                          <a:gd name="connsiteX15" fmla="*/ 7396285 w 7396285"/>
                          <a:gd name="connsiteY15" fmla="*/ 1109835 h 1716239"/>
                          <a:gd name="connsiteX16" fmla="*/ 7396285 w 7396285"/>
                          <a:gd name="connsiteY16" fmla="*/ 1716239 h 1716239"/>
                          <a:gd name="connsiteX17" fmla="*/ 6753377 w 7396285"/>
                          <a:gd name="connsiteY17" fmla="*/ 1716239 h 1716239"/>
                          <a:gd name="connsiteX18" fmla="*/ 6110469 w 7396285"/>
                          <a:gd name="connsiteY18" fmla="*/ 1716239 h 1716239"/>
                          <a:gd name="connsiteX19" fmla="*/ 5393599 w 7396285"/>
                          <a:gd name="connsiteY19" fmla="*/ 1716239 h 1716239"/>
                          <a:gd name="connsiteX20" fmla="*/ 4898616 w 7396285"/>
                          <a:gd name="connsiteY20" fmla="*/ 1716239 h 1716239"/>
                          <a:gd name="connsiteX21" fmla="*/ 4329671 w 7396285"/>
                          <a:gd name="connsiteY21" fmla="*/ 1716239 h 1716239"/>
                          <a:gd name="connsiteX22" fmla="*/ 3760726 w 7396285"/>
                          <a:gd name="connsiteY22" fmla="*/ 1716239 h 1716239"/>
                          <a:gd name="connsiteX23" fmla="*/ 3191781 w 7396285"/>
                          <a:gd name="connsiteY23" fmla="*/ 1716239 h 1716239"/>
                          <a:gd name="connsiteX24" fmla="*/ 2696799 w 7396285"/>
                          <a:gd name="connsiteY24" fmla="*/ 1716239 h 1716239"/>
                          <a:gd name="connsiteX25" fmla="*/ 2349743 w 7396285"/>
                          <a:gd name="connsiteY25" fmla="*/ 1716239 h 1716239"/>
                          <a:gd name="connsiteX26" fmla="*/ 1632872 w 7396285"/>
                          <a:gd name="connsiteY26" fmla="*/ 1716239 h 1716239"/>
                          <a:gd name="connsiteX27" fmla="*/ 1285816 w 7396285"/>
                          <a:gd name="connsiteY27" fmla="*/ 1716239 h 1716239"/>
                          <a:gd name="connsiteX28" fmla="*/ 938759 w 7396285"/>
                          <a:gd name="connsiteY28" fmla="*/ 1716239 h 1716239"/>
                          <a:gd name="connsiteX29" fmla="*/ 0 w 7396285"/>
                          <a:gd name="connsiteY29" fmla="*/ 1716239 h 1716239"/>
                          <a:gd name="connsiteX30" fmla="*/ 0 w 7396285"/>
                          <a:gd name="connsiteY30" fmla="*/ 1144159 h 1716239"/>
                          <a:gd name="connsiteX31" fmla="*/ 0 w 7396285"/>
                          <a:gd name="connsiteY31" fmla="*/ 589242 h 1716239"/>
                          <a:gd name="connsiteX32" fmla="*/ 0 w 7396285"/>
                          <a:gd name="connsiteY32" fmla="*/ 0 h 17162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7396285" h="1716239" fill="none" extrusionOk="0">
                            <a:moveTo>
                              <a:pt x="0" y="0"/>
                            </a:moveTo>
                            <a:cubicBezTo>
                              <a:pt x="336267" y="-64782"/>
                              <a:pt x="494227" y="84144"/>
                              <a:pt x="716871" y="0"/>
                            </a:cubicBezTo>
                            <a:cubicBezTo>
                              <a:pt x="939515" y="-84144"/>
                              <a:pt x="906930" y="40806"/>
                              <a:pt x="1063927" y="0"/>
                            </a:cubicBezTo>
                            <a:cubicBezTo>
                              <a:pt x="1220924" y="-40806"/>
                              <a:pt x="1374401" y="31509"/>
                              <a:pt x="1558909" y="0"/>
                            </a:cubicBezTo>
                            <a:cubicBezTo>
                              <a:pt x="1743417" y="-31509"/>
                              <a:pt x="2091181" y="75414"/>
                              <a:pt x="2275780" y="0"/>
                            </a:cubicBezTo>
                            <a:cubicBezTo>
                              <a:pt x="2460379" y="-75414"/>
                              <a:pt x="2720869" y="11708"/>
                              <a:pt x="2992651" y="0"/>
                            </a:cubicBezTo>
                            <a:cubicBezTo>
                              <a:pt x="3264433" y="-11708"/>
                              <a:pt x="3230992" y="16782"/>
                              <a:pt x="3339707" y="0"/>
                            </a:cubicBezTo>
                            <a:cubicBezTo>
                              <a:pt x="3448422" y="-16782"/>
                              <a:pt x="3748880" y="67418"/>
                              <a:pt x="3982615" y="0"/>
                            </a:cubicBezTo>
                            <a:cubicBezTo>
                              <a:pt x="4216350" y="-67418"/>
                              <a:pt x="4522384" y="36715"/>
                              <a:pt x="4699486" y="0"/>
                            </a:cubicBezTo>
                            <a:cubicBezTo>
                              <a:pt x="4876588" y="-36715"/>
                              <a:pt x="4909865" y="41639"/>
                              <a:pt x="5046542" y="0"/>
                            </a:cubicBezTo>
                            <a:cubicBezTo>
                              <a:pt x="5183219" y="-41639"/>
                              <a:pt x="5313432" y="36941"/>
                              <a:pt x="5467561" y="0"/>
                            </a:cubicBezTo>
                            <a:cubicBezTo>
                              <a:pt x="5621690" y="-36941"/>
                              <a:pt x="5762715" y="41357"/>
                              <a:pt x="6036506" y="0"/>
                            </a:cubicBezTo>
                            <a:cubicBezTo>
                              <a:pt x="6310297" y="-41357"/>
                              <a:pt x="6309698" y="52246"/>
                              <a:pt x="6531489" y="0"/>
                            </a:cubicBezTo>
                            <a:cubicBezTo>
                              <a:pt x="6753280" y="-52246"/>
                              <a:pt x="7033245" y="81631"/>
                              <a:pt x="7396285" y="0"/>
                            </a:cubicBezTo>
                            <a:cubicBezTo>
                              <a:pt x="7440238" y="143858"/>
                              <a:pt x="7356876" y="382627"/>
                              <a:pt x="7396285" y="554917"/>
                            </a:cubicBezTo>
                            <a:cubicBezTo>
                              <a:pt x="7435694" y="727207"/>
                              <a:pt x="7356722" y="991870"/>
                              <a:pt x="7396285" y="1109835"/>
                            </a:cubicBezTo>
                            <a:cubicBezTo>
                              <a:pt x="7435848" y="1227800"/>
                              <a:pt x="7381448" y="1579901"/>
                              <a:pt x="7396285" y="1716239"/>
                            </a:cubicBezTo>
                            <a:cubicBezTo>
                              <a:pt x="7211186" y="1760055"/>
                              <a:pt x="7026554" y="1676205"/>
                              <a:pt x="6753377" y="1716239"/>
                            </a:cubicBezTo>
                            <a:cubicBezTo>
                              <a:pt x="6480200" y="1756273"/>
                              <a:pt x="6406066" y="1692680"/>
                              <a:pt x="6110469" y="1716239"/>
                            </a:cubicBezTo>
                            <a:cubicBezTo>
                              <a:pt x="5814872" y="1739798"/>
                              <a:pt x="5539570" y="1658844"/>
                              <a:pt x="5393599" y="1716239"/>
                            </a:cubicBezTo>
                            <a:cubicBezTo>
                              <a:pt x="5247628" y="1773634"/>
                              <a:pt x="5063750" y="1682445"/>
                              <a:pt x="4898616" y="1716239"/>
                            </a:cubicBezTo>
                            <a:cubicBezTo>
                              <a:pt x="4733482" y="1750033"/>
                              <a:pt x="4456305" y="1676176"/>
                              <a:pt x="4329671" y="1716239"/>
                            </a:cubicBezTo>
                            <a:cubicBezTo>
                              <a:pt x="4203038" y="1756302"/>
                              <a:pt x="3984683" y="1683572"/>
                              <a:pt x="3760726" y="1716239"/>
                            </a:cubicBezTo>
                            <a:cubicBezTo>
                              <a:pt x="3536769" y="1748906"/>
                              <a:pt x="3320100" y="1675824"/>
                              <a:pt x="3191781" y="1716239"/>
                            </a:cubicBezTo>
                            <a:cubicBezTo>
                              <a:pt x="3063462" y="1756654"/>
                              <a:pt x="2828347" y="1706246"/>
                              <a:pt x="2696799" y="1716239"/>
                            </a:cubicBezTo>
                            <a:cubicBezTo>
                              <a:pt x="2565251" y="1726232"/>
                              <a:pt x="2451020" y="1679380"/>
                              <a:pt x="2349743" y="1716239"/>
                            </a:cubicBezTo>
                            <a:cubicBezTo>
                              <a:pt x="2248466" y="1753098"/>
                              <a:pt x="1834533" y="1655379"/>
                              <a:pt x="1632872" y="1716239"/>
                            </a:cubicBezTo>
                            <a:cubicBezTo>
                              <a:pt x="1431211" y="1777099"/>
                              <a:pt x="1426050" y="1700813"/>
                              <a:pt x="1285816" y="1716239"/>
                            </a:cubicBezTo>
                            <a:cubicBezTo>
                              <a:pt x="1145582" y="1731665"/>
                              <a:pt x="1048646" y="1710556"/>
                              <a:pt x="938759" y="1716239"/>
                            </a:cubicBezTo>
                            <a:cubicBezTo>
                              <a:pt x="828872" y="1721922"/>
                              <a:pt x="468978" y="1674326"/>
                              <a:pt x="0" y="1716239"/>
                            </a:cubicBezTo>
                            <a:cubicBezTo>
                              <a:pt x="-28023" y="1542998"/>
                              <a:pt x="33236" y="1420280"/>
                              <a:pt x="0" y="1144159"/>
                            </a:cubicBezTo>
                            <a:cubicBezTo>
                              <a:pt x="-33236" y="868038"/>
                              <a:pt x="18495" y="801534"/>
                              <a:pt x="0" y="589242"/>
                            </a:cubicBezTo>
                            <a:cubicBezTo>
                              <a:pt x="-18495" y="376950"/>
                              <a:pt x="63181" y="271237"/>
                              <a:pt x="0" y="0"/>
                            </a:cubicBezTo>
                            <a:close/>
                          </a:path>
                          <a:path w="7396285" h="1716239" stroke="0" extrusionOk="0">
                            <a:moveTo>
                              <a:pt x="0" y="0"/>
                            </a:moveTo>
                            <a:cubicBezTo>
                              <a:pt x="80554" y="-8474"/>
                              <a:pt x="203724" y="35896"/>
                              <a:pt x="347056" y="0"/>
                            </a:cubicBezTo>
                            <a:cubicBezTo>
                              <a:pt x="490388" y="-35896"/>
                              <a:pt x="661798" y="45089"/>
                              <a:pt x="916001" y="0"/>
                            </a:cubicBezTo>
                            <a:cubicBezTo>
                              <a:pt x="1170205" y="-45089"/>
                              <a:pt x="1346196" y="53764"/>
                              <a:pt x="1632872" y="0"/>
                            </a:cubicBezTo>
                            <a:cubicBezTo>
                              <a:pt x="1919548" y="-53764"/>
                              <a:pt x="1891081" y="40535"/>
                              <a:pt x="2127854" y="0"/>
                            </a:cubicBezTo>
                            <a:cubicBezTo>
                              <a:pt x="2364627" y="-40535"/>
                              <a:pt x="2378575" y="10674"/>
                              <a:pt x="2474911" y="0"/>
                            </a:cubicBezTo>
                            <a:cubicBezTo>
                              <a:pt x="2571247" y="-10674"/>
                              <a:pt x="2902466" y="78673"/>
                              <a:pt x="3191781" y="0"/>
                            </a:cubicBezTo>
                            <a:cubicBezTo>
                              <a:pt x="3481096" y="-78673"/>
                              <a:pt x="3678631" y="18436"/>
                              <a:pt x="3834689" y="0"/>
                            </a:cubicBezTo>
                            <a:cubicBezTo>
                              <a:pt x="3990747" y="-18436"/>
                              <a:pt x="4122128" y="12350"/>
                              <a:pt x="4255709" y="0"/>
                            </a:cubicBezTo>
                            <a:cubicBezTo>
                              <a:pt x="4389290" y="-12350"/>
                              <a:pt x="4522091" y="4908"/>
                              <a:pt x="4676728" y="0"/>
                            </a:cubicBezTo>
                            <a:cubicBezTo>
                              <a:pt x="4831365" y="-4908"/>
                              <a:pt x="4974791" y="36276"/>
                              <a:pt x="5097747" y="0"/>
                            </a:cubicBezTo>
                            <a:cubicBezTo>
                              <a:pt x="5220703" y="-36276"/>
                              <a:pt x="5319559" y="3780"/>
                              <a:pt x="5518767" y="0"/>
                            </a:cubicBezTo>
                            <a:cubicBezTo>
                              <a:pt x="5717975" y="-3780"/>
                              <a:pt x="5906848" y="15297"/>
                              <a:pt x="6087712" y="0"/>
                            </a:cubicBezTo>
                            <a:cubicBezTo>
                              <a:pt x="6268577" y="-15297"/>
                              <a:pt x="6474797" y="62584"/>
                              <a:pt x="6804582" y="0"/>
                            </a:cubicBezTo>
                            <a:cubicBezTo>
                              <a:pt x="7134367" y="-62584"/>
                              <a:pt x="7148805" y="51300"/>
                              <a:pt x="7396285" y="0"/>
                            </a:cubicBezTo>
                            <a:cubicBezTo>
                              <a:pt x="7400387" y="183827"/>
                              <a:pt x="7382249" y="419207"/>
                              <a:pt x="7396285" y="589242"/>
                            </a:cubicBezTo>
                            <a:cubicBezTo>
                              <a:pt x="7410321" y="759277"/>
                              <a:pt x="7377665" y="1053593"/>
                              <a:pt x="7396285" y="1178484"/>
                            </a:cubicBezTo>
                            <a:cubicBezTo>
                              <a:pt x="7414905" y="1303375"/>
                              <a:pt x="7384851" y="1539741"/>
                              <a:pt x="7396285" y="1716239"/>
                            </a:cubicBezTo>
                            <a:cubicBezTo>
                              <a:pt x="7141697" y="1764625"/>
                              <a:pt x="6972326" y="1673253"/>
                              <a:pt x="6753377" y="1716239"/>
                            </a:cubicBezTo>
                            <a:cubicBezTo>
                              <a:pt x="6534428" y="1759225"/>
                              <a:pt x="6322628" y="1665574"/>
                              <a:pt x="6110469" y="1716239"/>
                            </a:cubicBezTo>
                            <a:cubicBezTo>
                              <a:pt x="5898310" y="1766904"/>
                              <a:pt x="5815212" y="1651435"/>
                              <a:pt x="5541524" y="1716239"/>
                            </a:cubicBezTo>
                            <a:cubicBezTo>
                              <a:pt x="5267836" y="1781043"/>
                              <a:pt x="5354527" y="1703507"/>
                              <a:pt x="5194468" y="1716239"/>
                            </a:cubicBezTo>
                            <a:cubicBezTo>
                              <a:pt x="5034409" y="1728971"/>
                              <a:pt x="5012534" y="1708044"/>
                              <a:pt x="4847411" y="1716239"/>
                            </a:cubicBezTo>
                            <a:cubicBezTo>
                              <a:pt x="4682288" y="1724434"/>
                              <a:pt x="4286123" y="1677318"/>
                              <a:pt x="4130541" y="1716239"/>
                            </a:cubicBezTo>
                            <a:cubicBezTo>
                              <a:pt x="3974959" y="1755160"/>
                              <a:pt x="3841670" y="1674828"/>
                              <a:pt x="3635559" y="1716239"/>
                            </a:cubicBezTo>
                            <a:cubicBezTo>
                              <a:pt x="3429448" y="1757650"/>
                              <a:pt x="3297175" y="1687975"/>
                              <a:pt x="3066614" y="1716239"/>
                            </a:cubicBezTo>
                            <a:cubicBezTo>
                              <a:pt x="2836053" y="1744503"/>
                              <a:pt x="2809352" y="1694676"/>
                              <a:pt x="2645594" y="1716239"/>
                            </a:cubicBezTo>
                            <a:cubicBezTo>
                              <a:pt x="2481836" y="1737802"/>
                              <a:pt x="2382271" y="1701074"/>
                              <a:pt x="2224575" y="1716239"/>
                            </a:cubicBezTo>
                            <a:cubicBezTo>
                              <a:pt x="2066879" y="1731404"/>
                              <a:pt x="1884049" y="1689548"/>
                              <a:pt x="1581667" y="1716239"/>
                            </a:cubicBezTo>
                            <a:cubicBezTo>
                              <a:pt x="1279285" y="1742930"/>
                              <a:pt x="1097855" y="1703832"/>
                              <a:pt x="864796" y="1716239"/>
                            </a:cubicBezTo>
                            <a:cubicBezTo>
                              <a:pt x="631737" y="1728646"/>
                              <a:pt x="385129" y="1702164"/>
                              <a:pt x="0" y="1716239"/>
                            </a:cubicBezTo>
                            <a:cubicBezTo>
                              <a:pt x="-23753" y="1489318"/>
                              <a:pt x="5491" y="1346003"/>
                              <a:pt x="0" y="1178484"/>
                            </a:cubicBezTo>
                            <a:cubicBezTo>
                              <a:pt x="-5491" y="1010965"/>
                              <a:pt x="45585" y="864983"/>
                              <a:pt x="0" y="606404"/>
                            </a:cubicBezTo>
                            <a:cubicBezTo>
                              <a:pt x="-45585" y="347825"/>
                              <a:pt x="55948" y="22687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FB8F1D8-ECA2-DD4E-580C-31C17F3B1C11}"/>
                  </a:ext>
                </a:extLst>
              </p:cNvPr>
              <p:cNvSpPr txBox="1"/>
              <p:nvPr/>
            </p:nvSpPr>
            <p:spPr>
              <a:xfrm>
                <a:off x="5051773" y="2124607"/>
                <a:ext cx="4966552" cy="707886"/>
              </a:xfrm>
              <a:custGeom>
                <a:avLst/>
                <a:gdLst>
                  <a:gd name="connsiteX0" fmla="*/ 0 w 4966552"/>
                  <a:gd name="connsiteY0" fmla="*/ 0 h 707886"/>
                  <a:gd name="connsiteX1" fmla="*/ 551839 w 4966552"/>
                  <a:gd name="connsiteY1" fmla="*/ 0 h 707886"/>
                  <a:gd name="connsiteX2" fmla="*/ 1004347 w 4966552"/>
                  <a:gd name="connsiteY2" fmla="*/ 0 h 707886"/>
                  <a:gd name="connsiteX3" fmla="*/ 1506521 w 4966552"/>
                  <a:gd name="connsiteY3" fmla="*/ 0 h 707886"/>
                  <a:gd name="connsiteX4" fmla="*/ 2008694 w 4966552"/>
                  <a:gd name="connsiteY4" fmla="*/ 0 h 707886"/>
                  <a:gd name="connsiteX5" fmla="*/ 2461202 w 4966552"/>
                  <a:gd name="connsiteY5" fmla="*/ 0 h 707886"/>
                  <a:gd name="connsiteX6" fmla="*/ 2913711 w 4966552"/>
                  <a:gd name="connsiteY6" fmla="*/ 0 h 707886"/>
                  <a:gd name="connsiteX7" fmla="*/ 3415884 w 4966552"/>
                  <a:gd name="connsiteY7" fmla="*/ 0 h 707886"/>
                  <a:gd name="connsiteX8" fmla="*/ 4017389 w 4966552"/>
                  <a:gd name="connsiteY8" fmla="*/ 0 h 707886"/>
                  <a:gd name="connsiteX9" fmla="*/ 4469897 w 4966552"/>
                  <a:gd name="connsiteY9" fmla="*/ 0 h 707886"/>
                  <a:gd name="connsiteX10" fmla="*/ 4966552 w 4966552"/>
                  <a:gd name="connsiteY10" fmla="*/ 0 h 707886"/>
                  <a:gd name="connsiteX11" fmla="*/ 4966552 w 4966552"/>
                  <a:gd name="connsiteY11" fmla="*/ 368101 h 707886"/>
                  <a:gd name="connsiteX12" fmla="*/ 4966552 w 4966552"/>
                  <a:gd name="connsiteY12" fmla="*/ 707886 h 707886"/>
                  <a:gd name="connsiteX13" fmla="*/ 4315382 w 4966552"/>
                  <a:gd name="connsiteY13" fmla="*/ 707886 h 707886"/>
                  <a:gd name="connsiteX14" fmla="*/ 3912539 w 4966552"/>
                  <a:gd name="connsiteY14" fmla="*/ 707886 h 707886"/>
                  <a:gd name="connsiteX15" fmla="*/ 3261369 w 4966552"/>
                  <a:gd name="connsiteY15" fmla="*/ 707886 h 707886"/>
                  <a:gd name="connsiteX16" fmla="*/ 2610199 w 4966552"/>
                  <a:gd name="connsiteY16" fmla="*/ 707886 h 707886"/>
                  <a:gd name="connsiteX17" fmla="*/ 2157691 w 4966552"/>
                  <a:gd name="connsiteY17" fmla="*/ 707886 h 707886"/>
                  <a:gd name="connsiteX18" fmla="*/ 1655517 w 4966552"/>
                  <a:gd name="connsiteY18" fmla="*/ 707886 h 707886"/>
                  <a:gd name="connsiteX19" fmla="*/ 1054013 w 4966552"/>
                  <a:gd name="connsiteY19" fmla="*/ 707886 h 707886"/>
                  <a:gd name="connsiteX20" fmla="*/ 502174 w 4966552"/>
                  <a:gd name="connsiteY20" fmla="*/ 707886 h 707886"/>
                  <a:gd name="connsiteX21" fmla="*/ 0 w 4966552"/>
                  <a:gd name="connsiteY21" fmla="*/ 707886 h 707886"/>
                  <a:gd name="connsiteX22" fmla="*/ 0 w 4966552"/>
                  <a:gd name="connsiteY22" fmla="*/ 375180 h 707886"/>
                  <a:gd name="connsiteX23" fmla="*/ 0 w 4966552"/>
                  <a:gd name="connsiteY23" fmla="*/ 0 h 707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66552" h="707886" fill="none" extrusionOk="0">
                    <a:moveTo>
                      <a:pt x="0" y="0"/>
                    </a:moveTo>
                    <a:cubicBezTo>
                      <a:pt x="221015" y="-15762"/>
                      <a:pt x="358295" y="36311"/>
                      <a:pt x="551839" y="0"/>
                    </a:cubicBezTo>
                    <a:cubicBezTo>
                      <a:pt x="745383" y="-36311"/>
                      <a:pt x="821311" y="42052"/>
                      <a:pt x="1004347" y="0"/>
                    </a:cubicBezTo>
                    <a:cubicBezTo>
                      <a:pt x="1187383" y="-42052"/>
                      <a:pt x="1260980" y="29167"/>
                      <a:pt x="1506521" y="0"/>
                    </a:cubicBezTo>
                    <a:cubicBezTo>
                      <a:pt x="1752062" y="-29167"/>
                      <a:pt x="1821475" y="57687"/>
                      <a:pt x="2008694" y="0"/>
                    </a:cubicBezTo>
                    <a:cubicBezTo>
                      <a:pt x="2195913" y="-57687"/>
                      <a:pt x="2272525" y="30443"/>
                      <a:pt x="2461202" y="0"/>
                    </a:cubicBezTo>
                    <a:cubicBezTo>
                      <a:pt x="2649879" y="-30443"/>
                      <a:pt x="2801927" y="50560"/>
                      <a:pt x="2913711" y="0"/>
                    </a:cubicBezTo>
                    <a:cubicBezTo>
                      <a:pt x="3025495" y="-50560"/>
                      <a:pt x="3200755" y="4212"/>
                      <a:pt x="3415884" y="0"/>
                    </a:cubicBezTo>
                    <a:cubicBezTo>
                      <a:pt x="3631013" y="-4212"/>
                      <a:pt x="3891433" y="30396"/>
                      <a:pt x="4017389" y="0"/>
                    </a:cubicBezTo>
                    <a:cubicBezTo>
                      <a:pt x="4143346" y="-30396"/>
                      <a:pt x="4325282" y="35123"/>
                      <a:pt x="4469897" y="0"/>
                    </a:cubicBezTo>
                    <a:cubicBezTo>
                      <a:pt x="4614512" y="-35123"/>
                      <a:pt x="4852477" y="29660"/>
                      <a:pt x="4966552" y="0"/>
                    </a:cubicBezTo>
                    <a:cubicBezTo>
                      <a:pt x="4991205" y="148106"/>
                      <a:pt x="4945177" y="223912"/>
                      <a:pt x="4966552" y="368101"/>
                    </a:cubicBezTo>
                    <a:cubicBezTo>
                      <a:pt x="4987927" y="512290"/>
                      <a:pt x="4956577" y="579212"/>
                      <a:pt x="4966552" y="707886"/>
                    </a:cubicBezTo>
                    <a:cubicBezTo>
                      <a:pt x="4794353" y="762762"/>
                      <a:pt x="4538705" y="655138"/>
                      <a:pt x="4315382" y="707886"/>
                    </a:cubicBezTo>
                    <a:cubicBezTo>
                      <a:pt x="4092059" y="760634"/>
                      <a:pt x="4061334" y="692188"/>
                      <a:pt x="3912539" y="707886"/>
                    </a:cubicBezTo>
                    <a:cubicBezTo>
                      <a:pt x="3763744" y="723584"/>
                      <a:pt x="3583540" y="696810"/>
                      <a:pt x="3261369" y="707886"/>
                    </a:cubicBezTo>
                    <a:cubicBezTo>
                      <a:pt x="2939198" y="718962"/>
                      <a:pt x="2919231" y="670522"/>
                      <a:pt x="2610199" y="707886"/>
                    </a:cubicBezTo>
                    <a:cubicBezTo>
                      <a:pt x="2301167" y="745250"/>
                      <a:pt x="2364687" y="707527"/>
                      <a:pt x="2157691" y="707886"/>
                    </a:cubicBezTo>
                    <a:cubicBezTo>
                      <a:pt x="1950695" y="708245"/>
                      <a:pt x="1888668" y="652390"/>
                      <a:pt x="1655517" y="707886"/>
                    </a:cubicBezTo>
                    <a:cubicBezTo>
                      <a:pt x="1422366" y="763382"/>
                      <a:pt x="1241762" y="649689"/>
                      <a:pt x="1054013" y="707886"/>
                    </a:cubicBezTo>
                    <a:cubicBezTo>
                      <a:pt x="866264" y="766083"/>
                      <a:pt x="661166" y="672334"/>
                      <a:pt x="502174" y="707886"/>
                    </a:cubicBezTo>
                    <a:cubicBezTo>
                      <a:pt x="343182" y="743438"/>
                      <a:pt x="107955" y="681870"/>
                      <a:pt x="0" y="707886"/>
                    </a:cubicBezTo>
                    <a:cubicBezTo>
                      <a:pt x="-32646" y="610626"/>
                      <a:pt x="28447" y="444740"/>
                      <a:pt x="0" y="375180"/>
                    </a:cubicBezTo>
                    <a:cubicBezTo>
                      <a:pt x="-28447" y="305620"/>
                      <a:pt x="11527" y="109561"/>
                      <a:pt x="0" y="0"/>
                    </a:cubicBezTo>
                    <a:close/>
                  </a:path>
                  <a:path w="4966552" h="707886" stroke="0" extrusionOk="0">
                    <a:moveTo>
                      <a:pt x="0" y="0"/>
                    </a:moveTo>
                    <a:cubicBezTo>
                      <a:pt x="202336" y="-27104"/>
                      <a:pt x="383015" y="11613"/>
                      <a:pt x="502174" y="0"/>
                    </a:cubicBezTo>
                    <a:cubicBezTo>
                      <a:pt x="621333" y="-11613"/>
                      <a:pt x="828767" y="37482"/>
                      <a:pt x="954682" y="0"/>
                    </a:cubicBezTo>
                    <a:cubicBezTo>
                      <a:pt x="1080597" y="-37482"/>
                      <a:pt x="1463397" y="22054"/>
                      <a:pt x="1605852" y="0"/>
                    </a:cubicBezTo>
                    <a:cubicBezTo>
                      <a:pt x="1748307" y="-22054"/>
                      <a:pt x="1888706" y="5242"/>
                      <a:pt x="2157691" y="0"/>
                    </a:cubicBezTo>
                    <a:cubicBezTo>
                      <a:pt x="2426676" y="-5242"/>
                      <a:pt x="2382300" y="26271"/>
                      <a:pt x="2560533" y="0"/>
                    </a:cubicBezTo>
                    <a:cubicBezTo>
                      <a:pt x="2738766" y="-26271"/>
                      <a:pt x="2981398" y="43200"/>
                      <a:pt x="3211704" y="0"/>
                    </a:cubicBezTo>
                    <a:cubicBezTo>
                      <a:pt x="3442010" y="-43200"/>
                      <a:pt x="3655777" y="5195"/>
                      <a:pt x="3862874" y="0"/>
                    </a:cubicBezTo>
                    <a:cubicBezTo>
                      <a:pt x="4069971" y="-5195"/>
                      <a:pt x="4133149" y="33108"/>
                      <a:pt x="4265716" y="0"/>
                    </a:cubicBezTo>
                    <a:cubicBezTo>
                      <a:pt x="4398283" y="-33108"/>
                      <a:pt x="4681479" y="67809"/>
                      <a:pt x="4966552" y="0"/>
                    </a:cubicBezTo>
                    <a:cubicBezTo>
                      <a:pt x="4988135" y="82554"/>
                      <a:pt x="4956201" y="253351"/>
                      <a:pt x="4966552" y="339785"/>
                    </a:cubicBezTo>
                    <a:cubicBezTo>
                      <a:pt x="4976903" y="426219"/>
                      <a:pt x="4958622" y="556836"/>
                      <a:pt x="4966552" y="707886"/>
                    </a:cubicBezTo>
                    <a:cubicBezTo>
                      <a:pt x="4843114" y="726377"/>
                      <a:pt x="4730692" y="667609"/>
                      <a:pt x="4563709" y="707886"/>
                    </a:cubicBezTo>
                    <a:cubicBezTo>
                      <a:pt x="4396726" y="748163"/>
                      <a:pt x="4240865" y="652599"/>
                      <a:pt x="4061536" y="707886"/>
                    </a:cubicBezTo>
                    <a:cubicBezTo>
                      <a:pt x="3882207" y="763173"/>
                      <a:pt x="3719436" y="664257"/>
                      <a:pt x="3460031" y="707886"/>
                    </a:cubicBezTo>
                    <a:cubicBezTo>
                      <a:pt x="3200627" y="751515"/>
                      <a:pt x="3145001" y="691415"/>
                      <a:pt x="2908192" y="707886"/>
                    </a:cubicBezTo>
                    <a:cubicBezTo>
                      <a:pt x="2671383" y="724357"/>
                      <a:pt x="2457131" y="642087"/>
                      <a:pt x="2306687" y="707886"/>
                    </a:cubicBezTo>
                    <a:cubicBezTo>
                      <a:pt x="2156244" y="773685"/>
                      <a:pt x="2041454" y="676080"/>
                      <a:pt x="1903845" y="707886"/>
                    </a:cubicBezTo>
                    <a:cubicBezTo>
                      <a:pt x="1766236" y="739692"/>
                      <a:pt x="1465235" y="654623"/>
                      <a:pt x="1302340" y="707886"/>
                    </a:cubicBezTo>
                    <a:cubicBezTo>
                      <a:pt x="1139445" y="761149"/>
                      <a:pt x="927651" y="641918"/>
                      <a:pt x="651170" y="707886"/>
                    </a:cubicBezTo>
                    <a:cubicBezTo>
                      <a:pt x="374689" y="773854"/>
                      <a:pt x="197825" y="654370"/>
                      <a:pt x="0" y="707886"/>
                    </a:cubicBezTo>
                    <a:cubicBezTo>
                      <a:pt x="-24417" y="612264"/>
                      <a:pt x="36374" y="474849"/>
                      <a:pt x="0" y="339785"/>
                    </a:cubicBezTo>
                    <a:cubicBezTo>
                      <a:pt x="-36374" y="204721"/>
                      <a:pt x="31930" y="131847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extLst>
                  <a:ext uri="{C807C97D-BFC1-408E-A445-0C87EB9F89A2}">
                    <ask:lineSketchStyleProps xmlns:ask="http://schemas.microsoft.com/office/drawing/2018/sketchyshapes" sd="270160305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𝑠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there is an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function of circuit complexity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FB8F1D8-ECA2-DD4E-580C-31C17F3B1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773" y="2124607"/>
                <a:ext cx="4966552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2701603059">
                      <a:custGeom>
                        <a:avLst/>
                        <a:gdLst>
                          <a:gd name="connsiteX0" fmla="*/ 0 w 4966552"/>
                          <a:gd name="connsiteY0" fmla="*/ 0 h 707886"/>
                          <a:gd name="connsiteX1" fmla="*/ 551839 w 4966552"/>
                          <a:gd name="connsiteY1" fmla="*/ 0 h 707886"/>
                          <a:gd name="connsiteX2" fmla="*/ 1004347 w 4966552"/>
                          <a:gd name="connsiteY2" fmla="*/ 0 h 707886"/>
                          <a:gd name="connsiteX3" fmla="*/ 1506521 w 4966552"/>
                          <a:gd name="connsiteY3" fmla="*/ 0 h 707886"/>
                          <a:gd name="connsiteX4" fmla="*/ 2008694 w 4966552"/>
                          <a:gd name="connsiteY4" fmla="*/ 0 h 707886"/>
                          <a:gd name="connsiteX5" fmla="*/ 2461202 w 4966552"/>
                          <a:gd name="connsiteY5" fmla="*/ 0 h 707886"/>
                          <a:gd name="connsiteX6" fmla="*/ 2913711 w 4966552"/>
                          <a:gd name="connsiteY6" fmla="*/ 0 h 707886"/>
                          <a:gd name="connsiteX7" fmla="*/ 3415884 w 4966552"/>
                          <a:gd name="connsiteY7" fmla="*/ 0 h 707886"/>
                          <a:gd name="connsiteX8" fmla="*/ 4017389 w 4966552"/>
                          <a:gd name="connsiteY8" fmla="*/ 0 h 707886"/>
                          <a:gd name="connsiteX9" fmla="*/ 4469897 w 4966552"/>
                          <a:gd name="connsiteY9" fmla="*/ 0 h 707886"/>
                          <a:gd name="connsiteX10" fmla="*/ 4966552 w 4966552"/>
                          <a:gd name="connsiteY10" fmla="*/ 0 h 707886"/>
                          <a:gd name="connsiteX11" fmla="*/ 4966552 w 4966552"/>
                          <a:gd name="connsiteY11" fmla="*/ 368101 h 707886"/>
                          <a:gd name="connsiteX12" fmla="*/ 4966552 w 4966552"/>
                          <a:gd name="connsiteY12" fmla="*/ 707886 h 707886"/>
                          <a:gd name="connsiteX13" fmla="*/ 4315382 w 4966552"/>
                          <a:gd name="connsiteY13" fmla="*/ 707886 h 707886"/>
                          <a:gd name="connsiteX14" fmla="*/ 3912539 w 4966552"/>
                          <a:gd name="connsiteY14" fmla="*/ 707886 h 707886"/>
                          <a:gd name="connsiteX15" fmla="*/ 3261369 w 4966552"/>
                          <a:gd name="connsiteY15" fmla="*/ 707886 h 707886"/>
                          <a:gd name="connsiteX16" fmla="*/ 2610199 w 4966552"/>
                          <a:gd name="connsiteY16" fmla="*/ 707886 h 707886"/>
                          <a:gd name="connsiteX17" fmla="*/ 2157691 w 4966552"/>
                          <a:gd name="connsiteY17" fmla="*/ 707886 h 707886"/>
                          <a:gd name="connsiteX18" fmla="*/ 1655517 w 4966552"/>
                          <a:gd name="connsiteY18" fmla="*/ 707886 h 707886"/>
                          <a:gd name="connsiteX19" fmla="*/ 1054013 w 4966552"/>
                          <a:gd name="connsiteY19" fmla="*/ 707886 h 707886"/>
                          <a:gd name="connsiteX20" fmla="*/ 502174 w 4966552"/>
                          <a:gd name="connsiteY20" fmla="*/ 707886 h 707886"/>
                          <a:gd name="connsiteX21" fmla="*/ 0 w 4966552"/>
                          <a:gd name="connsiteY21" fmla="*/ 707886 h 707886"/>
                          <a:gd name="connsiteX22" fmla="*/ 0 w 4966552"/>
                          <a:gd name="connsiteY22" fmla="*/ 375180 h 707886"/>
                          <a:gd name="connsiteX23" fmla="*/ 0 w 4966552"/>
                          <a:gd name="connsiteY23" fmla="*/ 0 h 7078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4966552" h="707886" fill="none" extrusionOk="0">
                            <a:moveTo>
                              <a:pt x="0" y="0"/>
                            </a:moveTo>
                            <a:cubicBezTo>
                              <a:pt x="221015" y="-15762"/>
                              <a:pt x="358295" y="36311"/>
                              <a:pt x="551839" y="0"/>
                            </a:cubicBezTo>
                            <a:cubicBezTo>
                              <a:pt x="745383" y="-36311"/>
                              <a:pt x="821311" y="42052"/>
                              <a:pt x="1004347" y="0"/>
                            </a:cubicBezTo>
                            <a:cubicBezTo>
                              <a:pt x="1187383" y="-42052"/>
                              <a:pt x="1260980" y="29167"/>
                              <a:pt x="1506521" y="0"/>
                            </a:cubicBezTo>
                            <a:cubicBezTo>
                              <a:pt x="1752062" y="-29167"/>
                              <a:pt x="1821475" y="57687"/>
                              <a:pt x="2008694" y="0"/>
                            </a:cubicBezTo>
                            <a:cubicBezTo>
                              <a:pt x="2195913" y="-57687"/>
                              <a:pt x="2272525" y="30443"/>
                              <a:pt x="2461202" y="0"/>
                            </a:cubicBezTo>
                            <a:cubicBezTo>
                              <a:pt x="2649879" y="-30443"/>
                              <a:pt x="2801927" y="50560"/>
                              <a:pt x="2913711" y="0"/>
                            </a:cubicBezTo>
                            <a:cubicBezTo>
                              <a:pt x="3025495" y="-50560"/>
                              <a:pt x="3200755" y="4212"/>
                              <a:pt x="3415884" y="0"/>
                            </a:cubicBezTo>
                            <a:cubicBezTo>
                              <a:pt x="3631013" y="-4212"/>
                              <a:pt x="3891433" y="30396"/>
                              <a:pt x="4017389" y="0"/>
                            </a:cubicBezTo>
                            <a:cubicBezTo>
                              <a:pt x="4143346" y="-30396"/>
                              <a:pt x="4325282" y="35123"/>
                              <a:pt x="4469897" y="0"/>
                            </a:cubicBezTo>
                            <a:cubicBezTo>
                              <a:pt x="4614512" y="-35123"/>
                              <a:pt x="4852477" y="29660"/>
                              <a:pt x="4966552" y="0"/>
                            </a:cubicBezTo>
                            <a:cubicBezTo>
                              <a:pt x="4991205" y="148106"/>
                              <a:pt x="4945177" y="223912"/>
                              <a:pt x="4966552" y="368101"/>
                            </a:cubicBezTo>
                            <a:cubicBezTo>
                              <a:pt x="4987927" y="512290"/>
                              <a:pt x="4956577" y="579212"/>
                              <a:pt x="4966552" y="707886"/>
                            </a:cubicBezTo>
                            <a:cubicBezTo>
                              <a:pt x="4794353" y="762762"/>
                              <a:pt x="4538705" y="655138"/>
                              <a:pt x="4315382" y="707886"/>
                            </a:cubicBezTo>
                            <a:cubicBezTo>
                              <a:pt x="4092059" y="760634"/>
                              <a:pt x="4061334" y="692188"/>
                              <a:pt x="3912539" y="707886"/>
                            </a:cubicBezTo>
                            <a:cubicBezTo>
                              <a:pt x="3763744" y="723584"/>
                              <a:pt x="3583540" y="696810"/>
                              <a:pt x="3261369" y="707886"/>
                            </a:cubicBezTo>
                            <a:cubicBezTo>
                              <a:pt x="2939198" y="718962"/>
                              <a:pt x="2919231" y="670522"/>
                              <a:pt x="2610199" y="707886"/>
                            </a:cubicBezTo>
                            <a:cubicBezTo>
                              <a:pt x="2301167" y="745250"/>
                              <a:pt x="2364687" y="707527"/>
                              <a:pt x="2157691" y="707886"/>
                            </a:cubicBezTo>
                            <a:cubicBezTo>
                              <a:pt x="1950695" y="708245"/>
                              <a:pt x="1888668" y="652390"/>
                              <a:pt x="1655517" y="707886"/>
                            </a:cubicBezTo>
                            <a:cubicBezTo>
                              <a:pt x="1422366" y="763382"/>
                              <a:pt x="1241762" y="649689"/>
                              <a:pt x="1054013" y="707886"/>
                            </a:cubicBezTo>
                            <a:cubicBezTo>
                              <a:pt x="866264" y="766083"/>
                              <a:pt x="661166" y="672334"/>
                              <a:pt x="502174" y="707886"/>
                            </a:cubicBezTo>
                            <a:cubicBezTo>
                              <a:pt x="343182" y="743438"/>
                              <a:pt x="107955" y="681870"/>
                              <a:pt x="0" y="707886"/>
                            </a:cubicBezTo>
                            <a:cubicBezTo>
                              <a:pt x="-32646" y="610626"/>
                              <a:pt x="28447" y="444740"/>
                              <a:pt x="0" y="375180"/>
                            </a:cubicBezTo>
                            <a:cubicBezTo>
                              <a:pt x="-28447" y="305620"/>
                              <a:pt x="11527" y="109561"/>
                              <a:pt x="0" y="0"/>
                            </a:cubicBezTo>
                            <a:close/>
                          </a:path>
                          <a:path w="4966552" h="707886" stroke="0" extrusionOk="0">
                            <a:moveTo>
                              <a:pt x="0" y="0"/>
                            </a:moveTo>
                            <a:cubicBezTo>
                              <a:pt x="202336" y="-27104"/>
                              <a:pt x="383015" y="11613"/>
                              <a:pt x="502174" y="0"/>
                            </a:cubicBezTo>
                            <a:cubicBezTo>
                              <a:pt x="621333" y="-11613"/>
                              <a:pt x="828767" y="37482"/>
                              <a:pt x="954682" y="0"/>
                            </a:cubicBezTo>
                            <a:cubicBezTo>
                              <a:pt x="1080597" y="-37482"/>
                              <a:pt x="1463397" y="22054"/>
                              <a:pt x="1605852" y="0"/>
                            </a:cubicBezTo>
                            <a:cubicBezTo>
                              <a:pt x="1748307" y="-22054"/>
                              <a:pt x="1888706" y="5242"/>
                              <a:pt x="2157691" y="0"/>
                            </a:cubicBezTo>
                            <a:cubicBezTo>
                              <a:pt x="2426676" y="-5242"/>
                              <a:pt x="2382300" y="26271"/>
                              <a:pt x="2560533" y="0"/>
                            </a:cubicBezTo>
                            <a:cubicBezTo>
                              <a:pt x="2738766" y="-26271"/>
                              <a:pt x="2981398" y="43200"/>
                              <a:pt x="3211704" y="0"/>
                            </a:cubicBezTo>
                            <a:cubicBezTo>
                              <a:pt x="3442010" y="-43200"/>
                              <a:pt x="3655777" y="5195"/>
                              <a:pt x="3862874" y="0"/>
                            </a:cubicBezTo>
                            <a:cubicBezTo>
                              <a:pt x="4069971" y="-5195"/>
                              <a:pt x="4133149" y="33108"/>
                              <a:pt x="4265716" y="0"/>
                            </a:cubicBezTo>
                            <a:cubicBezTo>
                              <a:pt x="4398283" y="-33108"/>
                              <a:pt x="4681479" y="67809"/>
                              <a:pt x="4966552" y="0"/>
                            </a:cubicBezTo>
                            <a:cubicBezTo>
                              <a:pt x="4988135" y="82554"/>
                              <a:pt x="4956201" y="253351"/>
                              <a:pt x="4966552" y="339785"/>
                            </a:cubicBezTo>
                            <a:cubicBezTo>
                              <a:pt x="4976903" y="426219"/>
                              <a:pt x="4958622" y="556836"/>
                              <a:pt x="4966552" y="707886"/>
                            </a:cubicBezTo>
                            <a:cubicBezTo>
                              <a:pt x="4843114" y="726377"/>
                              <a:pt x="4730692" y="667609"/>
                              <a:pt x="4563709" y="707886"/>
                            </a:cubicBezTo>
                            <a:cubicBezTo>
                              <a:pt x="4396726" y="748163"/>
                              <a:pt x="4240865" y="652599"/>
                              <a:pt x="4061536" y="707886"/>
                            </a:cubicBezTo>
                            <a:cubicBezTo>
                              <a:pt x="3882207" y="763173"/>
                              <a:pt x="3719436" y="664257"/>
                              <a:pt x="3460031" y="707886"/>
                            </a:cubicBezTo>
                            <a:cubicBezTo>
                              <a:pt x="3200627" y="751515"/>
                              <a:pt x="3145001" y="691415"/>
                              <a:pt x="2908192" y="707886"/>
                            </a:cubicBezTo>
                            <a:cubicBezTo>
                              <a:pt x="2671383" y="724357"/>
                              <a:pt x="2457131" y="642087"/>
                              <a:pt x="2306687" y="707886"/>
                            </a:cubicBezTo>
                            <a:cubicBezTo>
                              <a:pt x="2156244" y="773685"/>
                              <a:pt x="2041454" y="676080"/>
                              <a:pt x="1903845" y="707886"/>
                            </a:cubicBezTo>
                            <a:cubicBezTo>
                              <a:pt x="1766236" y="739692"/>
                              <a:pt x="1465235" y="654623"/>
                              <a:pt x="1302340" y="707886"/>
                            </a:cubicBezTo>
                            <a:cubicBezTo>
                              <a:pt x="1139445" y="761149"/>
                              <a:pt x="927651" y="641918"/>
                              <a:pt x="651170" y="707886"/>
                            </a:cubicBezTo>
                            <a:cubicBezTo>
                              <a:pt x="374689" y="773854"/>
                              <a:pt x="197825" y="654370"/>
                              <a:pt x="0" y="707886"/>
                            </a:cubicBezTo>
                            <a:cubicBezTo>
                              <a:pt x="-24417" y="612264"/>
                              <a:pt x="36374" y="474849"/>
                              <a:pt x="0" y="339785"/>
                            </a:cubicBezTo>
                            <a:cubicBezTo>
                              <a:pt x="-36374" y="204721"/>
                              <a:pt x="31930" y="13184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3F382A3C-02AA-C6EE-BB55-50253789178A}"/>
              </a:ext>
            </a:extLst>
          </p:cNvPr>
          <p:cNvSpPr txBox="1"/>
          <p:nvPr/>
        </p:nvSpPr>
        <p:spPr>
          <a:xfrm>
            <a:off x="0" y="6550223"/>
            <a:ext cx="7169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Claude Shannon: Jacobs, Konrad, CC BY-SA 2.0 DE, via Wikimedia Commons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0B653AA-46CC-CC0D-4BA8-7EADCA3E9807}"/>
              </a:ext>
            </a:extLst>
          </p:cNvPr>
          <p:cNvGrpSpPr/>
          <p:nvPr/>
        </p:nvGrpSpPr>
        <p:grpSpPr>
          <a:xfrm>
            <a:off x="579820" y="3079896"/>
            <a:ext cx="1894952" cy="2713907"/>
            <a:chOff x="579820" y="3437245"/>
            <a:chExt cx="1894952" cy="2713907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C6714B5A-F4A8-259A-0131-56C543531A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05" y="3437245"/>
              <a:ext cx="1567583" cy="220786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A4578D4-5E7A-7D6D-7EBD-6986C87858EC}"/>
                </a:ext>
              </a:extLst>
            </p:cNvPr>
            <p:cNvSpPr txBox="1"/>
            <p:nvPr/>
          </p:nvSpPr>
          <p:spPr>
            <a:xfrm>
              <a:off x="579820" y="5781820"/>
              <a:ext cx="1894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Claude Shannon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8C514CF-F466-65EF-ED2C-81228A7AADF2}"/>
              </a:ext>
            </a:extLst>
          </p:cNvPr>
          <p:cNvGrpSpPr/>
          <p:nvPr/>
        </p:nvGrpSpPr>
        <p:grpSpPr>
          <a:xfrm>
            <a:off x="657456" y="1902102"/>
            <a:ext cx="3634632" cy="900359"/>
            <a:chOff x="2569468" y="2934118"/>
            <a:chExt cx="3634632" cy="900359"/>
          </a:xfrm>
        </p:grpSpPr>
        <p:sp>
          <p:nvSpPr>
            <p:cNvPr id="32" name="对话气泡: 椭圆形 31">
              <a:extLst>
                <a:ext uri="{FF2B5EF4-FFF2-40B4-BE49-F238E27FC236}">
                  <a16:creationId xmlns:a16="http://schemas.microsoft.com/office/drawing/2014/main" id="{B89DFFBF-CA91-1376-0A61-9147F8D8A898}"/>
                </a:ext>
              </a:extLst>
            </p:cNvPr>
            <p:cNvSpPr/>
            <p:nvPr/>
          </p:nvSpPr>
          <p:spPr>
            <a:xfrm>
              <a:off x="2569468" y="2934118"/>
              <a:ext cx="3526971" cy="900359"/>
            </a:xfrm>
            <a:prstGeom prst="wedgeEllipseCallout">
              <a:avLst>
                <a:gd name="adj1" fmla="val -37267"/>
                <a:gd name="adj2" fmla="val 66663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1D7333DA-C1AB-ED99-5C7D-C3EF3B4D2448}"/>
                    </a:ext>
                  </a:extLst>
                </p:cNvPr>
                <p:cNvSpPr txBox="1"/>
                <p:nvPr/>
              </p:nvSpPr>
              <p:spPr>
                <a:xfrm>
                  <a:off x="2677129" y="3061131"/>
                  <a:ext cx="352697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Most Boolean functions require </a:t>
                  </a:r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exponential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 circuit size.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02E10E63-B221-3A10-2B93-7B5E044384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7129" y="3061131"/>
                  <a:ext cx="3526971" cy="646331"/>
                </a:xfrm>
                <a:prstGeom prst="rect">
                  <a:avLst/>
                </a:prstGeom>
                <a:blipFill>
                  <a:blip r:embed="rId19"/>
                  <a:stretch>
                    <a:fillRect l="-1382" t="-4717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481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33" grpId="0" animBg="1"/>
      <p:bldP spid="34" grpId="0" animBg="1"/>
      <p:bldP spid="15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b="1">
                <a:latin typeface="Arial" panose="020B0604020202020204" pitchFamily="34" charset="0"/>
                <a:cs typeface="Arial" panose="020B0604020202020204" pitchFamily="34" charset="0"/>
              </a:rPr>
              <a:t>A win-win argument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B72A5408-94C9-8055-D520-542BBCE3E4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be any (long) string not in the range of the GGM tree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(E.g. the concatenation of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length-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strings)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Win-win analysis: does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History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have small circuits?</a:t>
                </a: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B72A5408-94C9-8055-D520-542BBCE3E4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3F999544-67B7-0BB5-1761-DCEA55B2EC4E}"/>
              </a:ext>
            </a:extLst>
          </p:cNvPr>
          <p:cNvSpPr/>
          <p:nvPr/>
        </p:nvSpPr>
        <p:spPr>
          <a:xfrm>
            <a:off x="1971040" y="3276657"/>
            <a:ext cx="6470819" cy="180187"/>
          </a:xfrm>
          <a:prstGeom prst="rect">
            <a:avLst/>
          </a:prstGeom>
          <a:gradFill>
            <a:gsLst>
              <a:gs pos="85307">
                <a:srgbClr val="0070C0"/>
              </a:gs>
              <a:gs pos="71000">
                <a:srgbClr val="00B0F0"/>
              </a:gs>
              <a:gs pos="29000">
                <a:srgbClr val="FFFF00"/>
              </a:gs>
              <a:gs pos="14000">
                <a:srgbClr val="FFC000"/>
              </a:gs>
              <a:gs pos="0">
                <a:srgbClr val="FF0000"/>
              </a:gs>
              <a:gs pos="57000">
                <a:srgbClr val="00B050"/>
              </a:gs>
              <a:gs pos="43000">
                <a:srgbClr val="92D050"/>
              </a:gs>
              <a:gs pos="100000">
                <a:srgbClr val="002060"/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4" name="箭头: 左 113">
            <a:extLst>
              <a:ext uri="{FF2B5EF4-FFF2-40B4-BE49-F238E27FC236}">
                <a16:creationId xmlns:a16="http://schemas.microsoft.com/office/drawing/2014/main" id="{E91F4B7E-2F0E-474B-805A-B1F13F0613F4}"/>
              </a:ext>
            </a:extLst>
          </p:cNvPr>
          <p:cNvSpPr/>
          <p:nvPr/>
        </p:nvSpPr>
        <p:spPr>
          <a:xfrm>
            <a:off x="8424292" y="4073199"/>
            <a:ext cx="3062276" cy="52563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Has to fail at this level!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BFA2F7D-F63D-0894-1474-EF68A034DF73}"/>
              </a:ext>
            </a:extLst>
          </p:cNvPr>
          <p:cNvGrpSpPr/>
          <p:nvPr/>
        </p:nvGrpSpPr>
        <p:grpSpPr>
          <a:xfrm>
            <a:off x="782280" y="3614922"/>
            <a:ext cx="8483053" cy="2792873"/>
            <a:chOff x="782280" y="3614922"/>
            <a:chExt cx="8483053" cy="27928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5593272E-C530-2A89-1FCA-B66BE1BDBC58}"/>
                    </a:ext>
                  </a:extLst>
                </p:cNvPr>
                <p:cNvSpPr txBox="1"/>
                <p:nvPr/>
              </p:nvSpPr>
              <p:spPr>
                <a:xfrm>
                  <a:off x="782280" y="3614922"/>
                  <a:ext cx="10056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Depth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zh-CN" alt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5593272E-C530-2A89-1FCA-B66BE1BDBC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280" y="3614922"/>
                  <a:ext cx="100568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848" t="-9836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9FAB89F8-45C4-06F3-76A9-D361D4919363}"/>
                    </a:ext>
                  </a:extLst>
                </p:cNvPr>
                <p:cNvSpPr txBox="1"/>
                <p:nvPr/>
              </p:nvSpPr>
              <p:spPr>
                <a:xfrm>
                  <a:off x="782280" y="4060594"/>
                  <a:ext cx="10056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Depth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zh-CN" alt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9FAB89F8-45C4-06F3-76A9-D361D49193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280" y="4060594"/>
                  <a:ext cx="1005681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4848"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FA15B2E3-AB5E-3769-5263-DCA4BA59BB2B}"/>
                    </a:ext>
                  </a:extLst>
                </p:cNvPr>
                <p:cNvSpPr txBox="1"/>
                <p:nvPr/>
              </p:nvSpPr>
              <p:spPr>
                <a:xfrm>
                  <a:off x="782280" y="4506266"/>
                  <a:ext cx="10056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Depth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zh-CN" alt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FA15B2E3-AB5E-3769-5263-DCA4BA59BB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280" y="4506266"/>
                  <a:ext cx="100568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4848"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C303109D-5635-61AD-0A2C-F27B22AEF788}"/>
                    </a:ext>
                  </a:extLst>
                </p:cNvPr>
                <p:cNvSpPr txBox="1"/>
                <p:nvPr/>
              </p:nvSpPr>
              <p:spPr>
                <a:xfrm>
                  <a:off x="782280" y="4951938"/>
                  <a:ext cx="10056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Depth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endParaRPr lang="zh-CN" alt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C303109D-5635-61AD-0A2C-F27B22AEF7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280" y="4951938"/>
                  <a:ext cx="1005681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4848"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C962EF1-B5DB-5C74-F5CC-2EF993747396}"/>
                    </a:ext>
                  </a:extLst>
                </p:cNvPr>
                <p:cNvSpPr txBox="1"/>
                <p:nvPr/>
              </p:nvSpPr>
              <p:spPr>
                <a:xfrm>
                  <a:off x="2267165" y="3698496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C962EF1-B5DB-5C74-F5CC-2EF9937473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165" y="3698496"/>
                  <a:ext cx="319522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D43B2118-0A23-D8AC-BFEA-86904CD3025E}"/>
                    </a:ext>
                  </a:extLst>
                </p:cNvPr>
                <p:cNvSpPr txBox="1"/>
                <p:nvPr/>
              </p:nvSpPr>
              <p:spPr>
                <a:xfrm>
                  <a:off x="3170822" y="3701594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D43B2118-0A23-D8AC-BFEA-86904CD302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0822" y="3701594"/>
                  <a:ext cx="319522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CF68A226-76E8-C37D-2EEC-21638B3A5BFA}"/>
                    </a:ext>
                  </a:extLst>
                </p:cNvPr>
                <p:cNvSpPr txBox="1"/>
                <p:nvPr/>
              </p:nvSpPr>
              <p:spPr>
                <a:xfrm>
                  <a:off x="4045048" y="3701594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CF68A226-76E8-C37D-2EEC-21638B3A5B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5048" y="3701594"/>
                  <a:ext cx="319522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79BF4AE9-0025-5C12-9595-F4A6564F5C2A}"/>
                    </a:ext>
                  </a:extLst>
                </p:cNvPr>
                <p:cNvSpPr txBox="1"/>
                <p:nvPr/>
              </p:nvSpPr>
              <p:spPr>
                <a:xfrm>
                  <a:off x="4895873" y="3698496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79BF4AE9-0025-5C12-9595-F4A6564F5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5873" y="3698496"/>
                  <a:ext cx="319522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8F3A35FF-AAED-7933-63EE-3403EFB6885A}"/>
                    </a:ext>
                  </a:extLst>
                </p:cNvPr>
                <p:cNvSpPr txBox="1"/>
                <p:nvPr/>
              </p:nvSpPr>
              <p:spPr>
                <a:xfrm>
                  <a:off x="5772572" y="3690022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8F3A35FF-AAED-7933-63EE-3403EFB688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572" y="3690022"/>
                  <a:ext cx="319522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8855485E-369B-9167-AF8C-7739456CB5A4}"/>
                    </a:ext>
                  </a:extLst>
                </p:cNvPr>
                <p:cNvSpPr txBox="1"/>
                <p:nvPr/>
              </p:nvSpPr>
              <p:spPr>
                <a:xfrm>
                  <a:off x="6665441" y="3690278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8855485E-369B-9167-AF8C-7739456CB5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5441" y="3690278"/>
                  <a:ext cx="319522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DEEADAC6-6148-5517-552E-484B19AB74D9}"/>
                    </a:ext>
                  </a:extLst>
                </p:cNvPr>
                <p:cNvSpPr txBox="1"/>
                <p:nvPr/>
              </p:nvSpPr>
              <p:spPr>
                <a:xfrm>
                  <a:off x="7545535" y="3693990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DEEADAC6-6148-5517-552E-484B19AB74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5535" y="3693990"/>
                  <a:ext cx="319522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578143CA-C936-AC5D-B48A-90225B17D5BB}"/>
                    </a:ext>
                  </a:extLst>
                </p:cNvPr>
                <p:cNvSpPr txBox="1"/>
                <p:nvPr/>
              </p:nvSpPr>
              <p:spPr>
                <a:xfrm>
                  <a:off x="8424292" y="3690022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578143CA-C936-AC5D-B48A-90225B17D5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292" y="3690022"/>
                  <a:ext cx="319522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B357B31-7B7F-C808-5ED0-7FE3DDB7BC07}"/>
                    </a:ext>
                  </a:extLst>
                </p:cNvPr>
                <p:cNvSpPr txBox="1"/>
                <p:nvPr/>
              </p:nvSpPr>
              <p:spPr>
                <a:xfrm>
                  <a:off x="2770145" y="4166741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B357B31-7B7F-C808-5ED0-7FE3DDB7BC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0145" y="4166741"/>
                  <a:ext cx="319522" cy="33855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EF04B37D-B93A-9F5B-F697-4C637B478E9A}"/>
                    </a:ext>
                  </a:extLst>
                </p:cNvPr>
                <p:cNvSpPr txBox="1"/>
                <p:nvPr/>
              </p:nvSpPr>
              <p:spPr>
                <a:xfrm>
                  <a:off x="4515460" y="4166741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EF04B37D-B93A-9F5B-F697-4C637B478E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460" y="4166741"/>
                  <a:ext cx="319522" cy="33855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10362396-BEF9-D84D-440D-E35CA13344F3}"/>
                    </a:ext>
                  </a:extLst>
                </p:cNvPr>
                <p:cNvSpPr txBox="1"/>
                <p:nvPr/>
              </p:nvSpPr>
              <p:spPr>
                <a:xfrm>
                  <a:off x="6273925" y="4166741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10362396-BEF9-D84D-440D-E35CA13344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3925" y="4166741"/>
                  <a:ext cx="319522" cy="33855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68F47001-B561-6217-BF72-31B275DCF83C}"/>
                    </a:ext>
                  </a:extLst>
                </p:cNvPr>
                <p:cNvSpPr txBox="1"/>
                <p:nvPr/>
              </p:nvSpPr>
              <p:spPr>
                <a:xfrm>
                  <a:off x="7990712" y="4166741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68F47001-B561-6217-BF72-31B275DCF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0712" y="4166741"/>
                  <a:ext cx="319522" cy="33855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38F907D5-1F70-0576-0806-0F27214023FF}"/>
                    </a:ext>
                  </a:extLst>
                </p:cNvPr>
                <p:cNvSpPr txBox="1"/>
                <p:nvPr/>
              </p:nvSpPr>
              <p:spPr>
                <a:xfrm>
                  <a:off x="3617161" y="4631455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38F907D5-1F70-0576-0806-0F27214023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7161" y="4631455"/>
                  <a:ext cx="319522" cy="33855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6BB03D3A-1D44-EA52-C842-BB6CA634E656}"/>
                    </a:ext>
                  </a:extLst>
                </p:cNvPr>
                <p:cNvSpPr txBox="1"/>
                <p:nvPr/>
              </p:nvSpPr>
              <p:spPr>
                <a:xfrm>
                  <a:off x="7121018" y="4636160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6BB03D3A-1D44-EA52-C842-BB6CA634E6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1018" y="4636160"/>
                  <a:ext cx="319522" cy="33855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2B20B8EC-30C6-7292-E4B0-2C2F8B249723}"/>
                    </a:ext>
                  </a:extLst>
                </p:cNvPr>
                <p:cNvSpPr txBox="1"/>
                <p:nvPr/>
              </p:nvSpPr>
              <p:spPr>
                <a:xfrm>
                  <a:off x="5377846" y="5200110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2B20B8EC-30C6-7292-E4B0-2C2F8B2497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846" y="5200110"/>
                  <a:ext cx="319522" cy="33855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2F17D6AE-89DE-D481-1272-24E2EEA1217C}"/>
                </a:ext>
              </a:extLst>
            </p:cNvPr>
            <p:cNvGrpSpPr/>
            <p:nvPr/>
          </p:nvGrpSpPr>
          <p:grpSpPr>
            <a:xfrm>
              <a:off x="899637" y="6007685"/>
              <a:ext cx="8365696" cy="400110"/>
              <a:chOff x="899637" y="6007685"/>
              <a:chExt cx="8365696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文本框 61">
                    <a:extLst>
                      <a:ext uri="{FF2B5EF4-FFF2-40B4-BE49-F238E27FC236}">
                        <a16:creationId xmlns:a16="http://schemas.microsoft.com/office/drawing/2014/main" id="{D67F9DFE-5446-4A20-CE08-CE8A1D3C60AA}"/>
                      </a:ext>
                    </a:extLst>
                  </p:cNvPr>
                  <p:cNvSpPr txBox="1"/>
                  <p:nvPr/>
                </p:nvSpPr>
                <p:spPr>
                  <a:xfrm>
                    <a:off x="899637" y="6007685"/>
                    <a:ext cx="197120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History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87" name="文本框 86">
                    <a:extLst>
                      <a:ext uri="{FF2B5EF4-FFF2-40B4-BE49-F238E27FC236}">
                        <a16:creationId xmlns:a16="http://schemas.microsoft.com/office/drawing/2014/main" id="{4466F0BE-8187-439A-2782-CD6D09C5F4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9637" y="6007685"/>
                    <a:ext cx="1971203" cy="40011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1238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椭圆 62">
                    <a:extLst>
                      <a:ext uri="{FF2B5EF4-FFF2-40B4-BE49-F238E27FC236}">
                        <a16:creationId xmlns:a16="http://schemas.microsoft.com/office/drawing/2014/main" id="{774E76C3-37B3-53B4-270B-4D75B707ED53}"/>
                      </a:ext>
                    </a:extLst>
                  </p:cNvPr>
                  <p:cNvSpPr/>
                  <p:nvPr/>
                </p:nvSpPr>
                <p:spPr>
                  <a:xfrm>
                    <a:off x="2714306" y="6056070"/>
                    <a:ext cx="319522" cy="319522"/>
                  </a:xfrm>
                  <a:prstGeom prst="ellipse">
                    <a:avLst/>
                  </a:prstGeom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椭圆 89">
                    <a:extLst>
                      <a:ext uri="{FF2B5EF4-FFF2-40B4-BE49-F238E27FC236}">
                        <a16:creationId xmlns:a16="http://schemas.microsoft.com/office/drawing/2014/main" id="{FA57FAA5-A598-9385-A429-9809C178E3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4306" y="6056070"/>
                    <a:ext cx="319522" cy="319522"/>
                  </a:xfrm>
                  <a:prstGeom prst="ellipse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椭圆 63">
                    <a:extLst>
                      <a:ext uri="{FF2B5EF4-FFF2-40B4-BE49-F238E27FC236}">
                        <a16:creationId xmlns:a16="http://schemas.microsoft.com/office/drawing/2014/main" id="{B500AB8A-6826-F1ED-5EEB-35CBED125D47}"/>
                      </a:ext>
                    </a:extLst>
                  </p:cNvPr>
                  <p:cNvSpPr/>
                  <p:nvPr/>
                </p:nvSpPr>
                <p:spPr>
                  <a:xfrm>
                    <a:off x="3088927" y="6050155"/>
                    <a:ext cx="319522" cy="319522"/>
                  </a:xfrm>
                  <a:prstGeom prst="ellipse">
                    <a:avLst/>
                  </a:prstGeom>
                  <a:solidFill>
                    <a:srgbClr val="FFC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椭圆 90">
                    <a:extLst>
                      <a:ext uri="{FF2B5EF4-FFF2-40B4-BE49-F238E27FC236}">
                        <a16:creationId xmlns:a16="http://schemas.microsoft.com/office/drawing/2014/main" id="{7856379E-6A0F-7C68-C5F2-A9F2F95D434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8927" y="6050155"/>
                    <a:ext cx="319522" cy="319522"/>
                  </a:xfrm>
                  <a:prstGeom prst="ellipse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椭圆 64">
                    <a:extLst>
                      <a:ext uri="{FF2B5EF4-FFF2-40B4-BE49-F238E27FC236}">
                        <a16:creationId xmlns:a16="http://schemas.microsoft.com/office/drawing/2014/main" id="{BB3A5FDB-C14F-B1B0-9645-175E0AEB08B5}"/>
                      </a:ext>
                    </a:extLst>
                  </p:cNvPr>
                  <p:cNvSpPr/>
                  <p:nvPr/>
                </p:nvSpPr>
                <p:spPr>
                  <a:xfrm>
                    <a:off x="3488474" y="6056557"/>
                    <a:ext cx="319522" cy="319522"/>
                  </a:xfrm>
                  <a:prstGeom prst="ellipse">
                    <a:avLst/>
                  </a:prstGeom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2" name="椭圆 91">
                    <a:extLst>
                      <a:ext uri="{FF2B5EF4-FFF2-40B4-BE49-F238E27FC236}">
                        <a16:creationId xmlns:a16="http://schemas.microsoft.com/office/drawing/2014/main" id="{FD0871EC-E8A3-4A76-3B38-1D2CD5F82C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8474" y="6056557"/>
                    <a:ext cx="319522" cy="319522"/>
                  </a:xfrm>
                  <a:prstGeom prst="ellipse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椭圆 65">
                    <a:extLst>
                      <a:ext uri="{FF2B5EF4-FFF2-40B4-BE49-F238E27FC236}">
                        <a16:creationId xmlns:a16="http://schemas.microsoft.com/office/drawing/2014/main" id="{0F36D324-1E51-41FD-650C-FBD8FB58B9E9}"/>
                      </a:ext>
                    </a:extLst>
                  </p:cNvPr>
                  <p:cNvSpPr/>
                  <p:nvPr/>
                </p:nvSpPr>
                <p:spPr>
                  <a:xfrm>
                    <a:off x="3885703" y="6050155"/>
                    <a:ext cx="319522" cy="319522"/>
                  </a:xfrm>
                  <a:prstGeom prst="ellipse">
                    <a:avLst/>
                  </a:prstGeom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椭圆 92">
                    <a:extLst>
                      <a:ext uri="{FF2B5EF4-FFF2-40B4-BE49-F238E27FC236}">
                        <a16:creationId xmlns:a16="http://schemas.microsoft.com/office/drawing/2014/main" id="{49FA2C30-85A0-BCC2-D32C-BEC35FC614F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85703" y="6050155"/>
                    <a:ext cx="319522" cy="319522"/>
                  </a:xfrm>
                  <a:prstGeom prst="ellipse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椭圆 66">
                    <a:extLst>
                      <a:ext uri="{FF2B5EF4-FFF2-40B4-BE49-F238E27FC236}">
                        <a16:creationId xmlns:a16="http://schemas.microsoft.com/office/drawing/2014/main" id="{286A9E3A-585B-D7CF-56A4-34B2B4F7C37F}"/>
                      </a:ext>
                    </a:extLst>
                  </p:cNvPr>
                  <p:cNvSpPr/>
                  <p:nvPr/>
                </p:nvSpPr>
                <p:spPr>
                  <a:xfrm>
                    <a:off x="4283266" y="6056557"/>
                    <a:ext cx="319522" cy="319522"/>
                  </a:xfrm>
                  <a:prstGeom prst="ellipse">
                    <a:avLst/>
                  </a:prstGeom>
                  <a:solidFill>
                    <a:srgbClr val="00B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椭圆 93">
                    <a:extLst>
                      <a:ext uri="{FF2B5EF4-FFF2-40B4-BE49-F238E27FC236}">
                        <a16:creationId xmlns:a16="http://schemas.microsoft.com/office/drawing/2014/main" id="{5AE56888-3A7C-FBEA-A553-D2C678DFE1C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83266" y="6056557"/>
                    <a:ext cx="319522" cy="319522"/>
                  </a:xfrm>
                  <a:prstGeom prst="ellipse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椭圆 67">
                    <a:extLst>
                      <a:ext uri="{FF2B5EF4-FFF2-40B4-BE49-F238E27FC236}">
                        <a16:creationId xmlns:a16="http://schemas.microsoft.com/office/drawing/2014/main" id="{641E6A5F-A6EC-938E-96CE-AB84459E9257}"/>
                      </a:ext>
                    </a:extLst>
                  </p:cNvPr>
                  <p:cNvSpPr/>
                  <p:nvPr/>
                </p:nvSpPr>
                <p:spPr>
                  <a:xfrm>
                    <a:off x="4680102" y="6056557"/>
                    <a:ext cx="319522" cy="319522"/>
                  </a:xfrm>
                  <a:prstGeom prst="ellipse">
                    <a:avLst/>
                  </a:prstGeom>
                  <a:solidFill>
                    <a:srgbClr val="00B0F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05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5" name="椭圆 94">
                    <a:extLst>
                      <a:ext uri="{FF2B5EF4-FFF2-40B4-BE49-F238E27FC236}">
                        <a16:creationId xmlns:a16="http://schemas.microsoft.com/office/drawing/2014/main" id="{21561AB9-0D3C-D74A-811B-1FACDF15B50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0102" y="6056557"/>
                    <a:ext cx="319522" cy="319522"/>
                  </a:xfrm>
                  <a:prstGeom prst="ellipse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椭圆 68">
                    <a:extLst>
                      <a:ext uri="{FF2B5EF4-FFF2-40B4-BE49-F238E27FC236}">
                        <a16:creationId xmlns:a16="http://schemas.microsoft.com/office/drawing/2014/main" id="{A81DE0FD-3B30-F66B-C510-E9DDDFFABF31}"/>
                      </a:ext>
                    </a:extLst>
                  </p:cNvPr>
                  <p:cNvSpPr/>
                  <p:nvPr/>
                </p:nvSpPr>
                <p:spPr>
                  <a:xfrm>
                    <a:off x="5076938" y="6056557"/>
                    <a:ext cx="319522" cy="319522"/>
                  </a:xfrm>
                  <a:prstGeom prst="ellipse">
                    <a:avLst/>
                  </a:prstGeom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06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6" name="椭圆 95">
                    <a:extLst>
                      <a:ext uri="{FF2B5EF4-FFF2-40B4-BE49-F238E27FC236}">
                        <a16:creationId xmlns:a16="http://schemas.microsoft.com/office/drawing/2014/main" id="{D2D312FC-4D4A-CE54-14B8-475AFDF402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6938" y="6056557"/>
                    <a:ext cx="319522" cy="319522"/>
                  </a:xfrm>
                  <a:prstGeom prst="ellipse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椭圆 69">
                    <a:extLst>
                      <a:ext uri="{FF2B5EF4-FFF2-40B4-BE49-F238E27FC236}">
                        <a16:creationId xmlns:a16="http://schemas.microsoft.com/office/drawing/2014/main" id="{74227096-F18F-D42B-071A-62FE0591375B}"/>
                      </a:ext>
                    </a:extLst>
                  </p:cNvPr>
                  <p:cNvSpPr/>
                  <p:nvPr/>
                </p:nvSpPr>
                <p:spPr>
                  <a:xfrm>
                    <a:off x="5473774" y="6049838"/>
                    <a:ext cx="319522" cy="319522"/>
                  </a:xfrm>
                  <a:prstGeom prst="ellipse">
                    <a:avLst/>
                  </a:prstGeom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07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7" name="椭圆 96">
                    <a:extLst>
                      <a:ext uri="{FF2B5EF4-FFF2-40B4-BE49-F238E27FC236}">
                        <a16:creationId xmlns:a16="http://schemas.microsoft.com/office/drawing/2014/main" id="{D6845F22-C887-B5EC-0BC3-E632E107AA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3774" y="6049838"/>
                    <a:ext cx="319522" cy="319522"/>
                  </a:xfrm>
                  <a:prstGeom prst="ellipse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椭圆 70">
                    <a:extLst>
                      <a:ext uri="{FF2B5EF4-FFF2-40B4-BE49-F238E27FC236}">
                        <a16:creationId xmlns:a16="http://schemas.microsoft.com/office/drawing/2014/main" id="{5A9556AF-AB62-72C2-4FA2-A9D3D286CD95}"/>
                      </a:ext>
                    </a:extLst>
                  </p:cNvPr>
                  <p:cNvSpPr/>
                  <p:nvPr/>
                </p:nvSpPr>
                <p:spPr>
                  <a:xfrm>
                    <a:off x="5848395" y="6049838"/>
                    <a:ext cx="319522" cy="319522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椭圆 97">
                    <a:extLst>
                      <a:ext uri="{FF2B5EF4-FFF2-40B4-BE49-F238E27FC236}">
                        <a16:creationId xmlns:a16="http://schemas.microsoft.com/office/drawing/2014/main" id="{6C8DE21B-9599-27D4-0A75-1BF52326C00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8395" y="6049838"/>
                    <a:ext cx="319522" cy="319522"/>
                  </a:xfrm>
                  <a:prstGeom prst="ellipse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椭圆 71">
                    <a:extLst>
                      <a:ext uri="{FF2B5EF4-FFF2-40B4-BE49-F238E27FC236}">
                        <a16:creationId xmlns:a16="http://schemas.microsoft.com/office/drawing/2014/main" id="{3C447D02-AE7B-2A1B-8890-07E9B97742E5}"/>
                      </a:ext>
                    </a:extLst>
                  </p:cNvPr>
                  <p:cNvSpPr/>
                  <p:nvPr/>
                </p:nvSpPr>
                <p:spPr>
                  <a:xfrm>
                    <a:off x="6247942" y="6056557"/>
                    <a:ext cx="319522" cy="319522"/>
                  </a:xfrm>
                  <a:prstGeom prst="ellipse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" name="椭圆 98">
                    <a:extLst>
                      <a:ext uri="{FF2B5EF4-FFF2-40B4-BE49-F238E27FC236}">
                        <a16:creationId xmlns:a16="http://schemas.microsoft.com/office/drawing/2014/main" id="{68F1311A-0F41-86DF-AE2D-6CFF664A7C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7942" y="6056557"/>
                    <a:ext cx="319522" cy="319522"/>
                  </a:xfrm>
                  <a:prstGeom prst="ellipse">
                    <a:avLst/>
                  </a:prstGeom>
                  <a:blipFill>
                    <a:blip r:embed="rId35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BAD8D0A9-F877-0433-936F-8283FB0B99E4}"/>
                  </a:ext>
                </a:extLst>
              </p:cNvPr>
              <p:cNvSpPr/>
              <p:nvPr/>
            </p:nvSpPr>
            <p:spPr>
              <a:xfrm>
                <a:off x="6644778" y="6049838"/>
                <a:ext cx="319522" cy="31952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49E23FAB-C856-06D1-FB53-2634D3F8E8F0}"/>
                  </a:ext>
                </a:extLst>
              </p:cNvPr>
              <p:cNvSpPr/>
              <p:nvPr/>
            </p:nvSpPr>
            <p:spPr>
              <a:xfrm>
                <a:off x="7040901" y="6049838"/>
                <a:ext cx="319522" cy="31952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F888F1FC-EC8A-B9D2-E97E-3A6BB4460C1D}"/>
                  </a:ext>
                </a:extLst>
              </p:cNvPr>
              <p:cNvSpPr/>
              <p:nvPr/>
            </p:nvSpPr>
            <p:spPr>
              <a:xfrm>
                <a:off x="7418946" y="6049838"/>
                <a:ext cx="319522" cy="31952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E3C9AF85-3F69-D8EB-756D-518BC8CFE498}"/>
                  </a:ext>
                </a:extLst>
              </p:cNvPr>
              <p:cNvSpPr/>
              <p:nvPr/>
            </p:nvSpPr>
            <p:spPr>
              <a:xfrm>
                <a:off x="7816031" y="6049838"/>
                <a:ext cx="319522" cy="31952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DAFC7BD3-56BB-684D-6CA3-560A3CC42D92}"/>
                  </a:ext>
                </a:extLst>
              </p:cNvPr>
              <p:cNvSpPr/>
              <p:nvPr/>
            </p:nvSpPr>
            <p:spPr>
              <a:xfrm>
                <a:off x="8213116" y="6049838"/>
                <a:ext cx="319522" cy="31952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文本框 77">
                    <a:extLst>
                      <a:ext uri="{FF2B5EF4-FFF2-40B4-BE49-F238E27FC236}">
                        <a16:creationId xmlns:a16="http://schemas.microsoft.com/office/drawing/2014/main" id="{FE76C5F0-79F2-F6C1-658A-1833E80D9223}"/>
                      </a:ext>
                    </a:extLst>
                  </p:cNvPr>
                  <p:cNvSpPr txBox="1"/>
                  <p:nvPr/>
                </p:nvSpPr>
                <p:spPr>
                  <a:xfrm>
                    <a:off x="8610201" y="6023074"/>
                    <a:ext cx="65513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8" name="文本框 77">
                    <a:extLst>
                      <a:ext uri="{FF2B5EF4-FFF2-40B4-BE49-F238E27FC236}">
                        <a16:creationId xmlns:a16="http://schemas.microsoft.com/office/drawing/2014/main" id="{FE76C5F0-79F2-F6C1-658A-1833E80D92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10201" y="6023074"/>
                    <a:ext cx="655132" cy="369332"/>
                  </a:xfrm>
                  <a:prstGeom prst="rect">
                    <a:avLst/>
                  </a:prstGeom>
                  <a:blipFill>
                    <a:blip r:embed="rId3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9021C44C-D771-C871-457C-ED2945F79731}"/>
                </a:ext>
              </a:extLst>
            </p:cNvPr>
            <p:cNvGrpSpPr/>
            <p:nvPr/>
          </p:nvGrpSpPr>
          <p:grpSpPr>
            <a:xfrm>
              <a:off x="2001289" y="3642066"/>
              <a:ext cx="6470819" cy="1770428"/>
              <a:chOff x="5673452" y="2606058"/>
              <a:chExt cx="4351693" cy="11906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椭圆 79">
                    <a:extLst>
                      <a:ext uri="{FF2B5EF4-FFF2-40B4-BE49-F238E27FC236}">
                        <a16:creationId xmlns:a16="http://schemas.microsoft.com/office/drawing/2014/main" id="{F7AF0B1E-ACDB-ACBB-EAA8-D1CB2B5BC22A}"/>
                      </a:ext>
                    </a:extLst>
                  </p:cNvPr>
                  <p:cNvSpPr/>
                  <p:nvPr/>
                </p:nvSpPr>
                <p:spPr>
                  <a:xfrm>
                    <a:off x="5673452" y="2606058"/>
                    <a:ext cx="214882" cy="214882"/>
                  </a:xfrm>
                  <a:prstGeom prst="ellipse">
                    <a:avLst/>
                  </a:prstGeom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" name="椭圆 107">
                    <a:extLst>
                      <a:ext uri="{FF2B5EF4-FFF2-40B4-BE49-F238E27FC236}">
                        <a16:creationId xmlns:a16="http://schemas.microsoft.com/office/drawing/2014/main" id="{A051D91F-4526-5A96-950E-90756669EA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73452" y="2606058"/>
                    <a:ext cx="214882" cy="214882"/>
                  </a:xfrm>
                  <a:prstGeom prst="ellipse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椭圆 80">
                    <a:extLst>
                      <a:ext uri="{FF2B5EF4-FFF2-40B4-BE49-F238E27FC236}">
                        <a16:creationId xmlns:a16="http://schemas.microsoft.com/office/drawing/2014/main" id="{05C0DFA4-26D6-E738-948E-55944D2EF9B0}"/>
                      </a:ext>
                    </a:extLst>
                  </p:cNvPr>
                  <p:cNvSpPr/>
                  <p:nvPr/>
                </p:nvSpPr>
                <p:spPr>
                  <a:xfrm>
                    <a:off x="6264425" y="2606502"/>
                    <a:ext cx="214882" cy="214882"/>
                  </a:xfrm>
                  <a:prstGeom prst="ellipse">
                    <a:avLst/>
                  </a:prstGeom>
                  <a:solidFill>
                    <a:srgbClr val="FFC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9" name="椭圆 108">
                    <a:extLst>
                      <a:ext uri="{FF2B5EF4-FFF2-40B4-BE49-F238E27FC236}">
                        <a16:creationId xmlns:a16="http://schemas.microsoft.com/office/drawing/2014/main" id="{86339563-3224-E778-5A70-4832F2273A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4425" y="2606502"/>
                    <a:ext cx="214882" cy="214882"/>
                  </a:xfrm>
                  <a:prstGeom prst="ellipse">
                    <a:avLst/>
                  </a:prstGeom>
                  <a:blipFill>
                    <a:blip r:embed="rId41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椭圆 81">
                    <a:extLst>
                      <a:ext uri="{FF2B5EF4-FFF2-40B4-BE49-F238E27FC236}">
                        <a16:creationId xmlns:a16="http://schemas.microsoft.com/office/drawing/2014/main" id="{29D387E8-AA45-28E4-275F-3B553FD2E2EB}"/>
                      </a:ext>
                    </a:extLst>
                  </p:cNvPr>
                  <p:cNvSpPr/>
                  <p:nvPr/>
                </p:nvSpPr>
                <p:spPr>
                  <a:xfrm>
                    <a:off x="6855398" y="2606502"/>
                    <a:ext cx="214882" cy="214882"/>
                  </a:xfrm>
                  <a:prstGeom prst="ellipse">
                    <a:avLst/>
                  </a:prstGeom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110" name="椭圆 109">
                    <a:extLst>
                      <a:ext uri="{FF2B5EF4-FFF2-40B4-BE49-F238E27FC236}">
                        <a16:creationId xmlns:a16="http://schemas.microsoft.com/office/drawing/2014/main" id="{BB669E11-733F-4B4C-C494-0C2FDC2F90B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5398" y="2606502"/>
                    <a:ext cx="214882" cy="214882"/>
                  </a:xfrm>
                  <a:prstGeom prst="ellipse">
                    <a:avLst/>
                  </a:prstGeom>
                  <a:blipFill>
                    <a:blip r:embed="rId42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椭圆 82">
                    <a:extLst>
                      <a:ext uri="{FF2B5EF4-FFF2-40B4-BE49-F238E27FC236}">
                        <a16:creationId xmlns:a16="http://schemas.microsoft.com/office/drawing/2014/main" id="{71463218-A24D-D676-03A9-F2F0872EE2E7}"/>
                      </a:ext>
                    </a:extLst>
                  </p:cNvPr>
                  <p:cNvSpPr/>
                  <p:nvPr/>
                </p:nvSpPr>
                <p:spPr>
                  <a:xfrm>
                    <a:off x="7446371" y="2606946"/>
                    <a:ext cx="214882" cy="214882"/>
                  </a:xfrm>
                  <a:prstGeom prst="ellipse">
                    <a:avLst/>
                  </a:prstGeom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111" name="椭圆 110">
                    <a:extLst>
                      <a:ext uri="{FF2B5EF4-FFF2-40B4-BE49-F238E27FC236}">
                        <a16:creationId xmlns:a16="http://schemas.microsoft.com/office/drawing/2014/main" id="{417777A7-D70A-979E-DC76-53F7964C74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46371" y="2606946"/>
                    <a:ext cx="214882" cy="214882"/>
                  </a:xfrm>
                  <a:prstGeom prst="ellipse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椭圆 83">
                    <a:extLst>
                      <a:ext uri="{FF2B5EF4-FFF2-40B4-BE49-F238E27FC236}">
                        <a16:creationId xmlns:a16="http://schemas.microsoft.com/office/drawing/2014/main" id="{E3E2F965-7160-9081-F600-091A68E2A044}"/>
                      </a:ext>
                    </a:extLst>
                  </p:cNvPr>
                  <p:cNvSpPr/>
                  <p:nvPr/>
                </p:nvSpPr>
                <p:spPr>
                  <a:xfrm>
                    <a:off x="8037344" y="2606364"/>
                    <a:ext cx="214882" cy="214882"/>
                  </a:xfrm>
                  <a:prstGeom prst="ellipse">
                    <a:avLst/>
                  </a:prstGeom>
                  <a:solidFill>
                    <a:srgbClr val="00B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2" name="椭圆 111">
                    <a:extLst>
                      <a:ext uri="{FF2B5EF4-FFF2-40B4-BE49-F238E27FC236}">
                        <a16:creationId xmlns:a16="http://schemas.microsoft.com/office/drawing/2014/main" id="{C6D40A95-8FA0-0275-A1F5-1B42D50553A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37344" y="2606364"/>
                    <a:ext cx="214882" cy="214882"/>
                  </a:xfrm>
                  <a:prstGeom prst="ellipse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椭圆 84">
                    <a:extLst>
                      <a:ext uri="{FF2B5EF4-FFF2-40B4-BE49-F238E27FC236}">
                        <a16:creationId xmlns:a16="http://schemas.microsoft.com/office/drawing/2014/main" id="{17B4D33E-EB75-8F9F-5CBD-401AE1054B01}"/>
                      </a:ext>
                    </a:extLst>
                  </p:cNvPr>
                  <p:cNvSpPr/>
                  <p:nvPr/>
                </p:nvSpPr>
                <p:spPr>
                  <a:xfrm>
                    <a:off x="8628317" y="2606808"/>
                    <a:ext cx="214882" cy="214882"/>
                  </a:xfrm>
                  <a:prstGeom prst="ellipse">
                    <a:avLst/>
                  </a:prstGeom>
                  <a:solidFill>
                    <a:srgbClr val="00B0F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05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113" name="椭圆 112">
                    <a:extLst>
                      <a:ext uri="{FF2B5EF4-FFF2-40B4-BE49-F238E27FC236}">
                        <a16:creationId xmlns:a16="http://schemas.microsoft.com/office/drawing/2014/main" id="{60AA2876-6237-5D3C-5F98-D6223FC4B75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28317" y="2606808"/>
                    <a:ext cx="214882" cy="214882"/>
                  </a:xfrm>
                  <a:prstGeom prst="ellipse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椭圆 85">
                    <a:extLst>
                      <a:ext uri="{FF2B5EF4-FFF2-40B4-BE49-F238E27FC236}">
                        <a16:creationId xmlns:a16="http://schemas.microsoft.com/office/drawing/2014/main" id="{3C4A87E5-4874-1A6A-FA55-710E0EEEA6BC}"/>
                      </a:ext>
                    </a:extLst>
                  </p:cNvPr>
                  <p:cNvSpPr/>
                  <p:nvPr/>
                </p:nvSpPr>
                <p:spPr>
                  <a:xfrm>
                    <a:off x="9219290" y="2606808"/>
                    <a:ext cx="214882" cy="214882"/>
                  </a:xfrm>
                  <a:prstGeom prst="ellipse">
                    <a:avLst/>
                  </a:prstGeom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06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4" name="椭圆 113">
                    <a:extLst>
                      <a:ext uri="{FF2B5EF4-FFF2-40B4-BE49-F238E27FC236}">
                        <a16:creationId xmlns:a16="http://schemas.microsoft.com/office/drawing/2014/main" id="{3D5FDDC2-C57E-CBAD-C835-057A38972D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9290" y="2606808"/>
                    <a:ext cx="214882" cy="214882"/>
                  </a:xfrm>
                  <a:prstGeom prst="ellipse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椭圆 86">
                    <a:extLst>
                      <a:ext uri="{FF2B5EF4-FFF2-40B4-BE49-F238E27FC236}">
                        <a16:creationId xmlns:a16="http://schemas.microsoft.com/office/drawing/2014/main" id="{FF78B7D2-B9A7-8DB0-B7D4-FB7F73F79467}"/>
                      </a:ext>
                    </a:extLst>
                  </p:cNvPr>
                  <p:cNvSpPr/>
                  <p:nvPr/>
                </p:nvSpPr>
                <p:spPr>
                  <a:xfrm>
                    <a:off x="9810263" y="2607252"/>
                    <a:ext cx="214882" cy="214882"/>
                  </a:xfrm>
                  <a:prstGeom prst="ellipse">
                    <a:avLst/>
                  </a:prstGeom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07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5" name="椭圆 114">
                    <a:extLst>
                      <a:ext uri="{FF2B5EF4-FFF2-40B4-BE49-F238E27FC236}">
                        <a16:creationId xmlns:a16="http://schemas.microsoft.com/office/drawing/2014/main" id="{433F972B-2BE6-4A9C-0C7D-DB5A8467BE7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0263" y="2607252"/>
                    <a:ext cx="214882" cy="214882"/>
                  </a:xfrm>
                  <a:prstGeom prst="ellipse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椭圆 87">
                    <a:extLst>
                      <a:ext uri="{FF2B5EF4-FFF2-40B4-BE49-F238E27FC236}">
                        <a16:creationId xmlns:a16="http://schemas.microsoft.com/office/drawing/2014/main" id="{AE479F42-A116-7D74-E6EE-6973AFE8AD9B}"/>
                      </a:ext>
                    </a:extLst>
                  </p:cNvPr>
                  <p:cNvSpPr/>
                  <p:nvPr/>
                </p:nvSpPr>
                <p:spPr>
                  <a:xfrm>
                    <a:off x="5988559" y="2952342"/>
                    <a:ext cx="214882" cy="214882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116" name="椭圆 115">
                    <a:extLst>
                      <a:ext uri="{FF2B5EF4-FFF2-40B4-BE49-F238E27FC236}">
                        <a16:creationId xmlns:a16="http://schemas.microsoft.com/office/drawing/2014/main" id="{703F04DB-47E4-27D5-0722-0A979B508F3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8559" y="2952342"/>
                    <a:ext cx="214882" cy="214882"/>
                  </a:xfrm>
                  <a:prstGeom prst="ellipse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椭圆 88">
                    <a:extLst>
                      <a:ext uri="{FF2B5EF4-FFF2-40B4-BE49-F238E27FC236}">
                        <a16:creationId xmlns:a16="http://schemas.microsoft.com/office/drawing/2014/main" id="{151334A8-81AE-2C27-FED5-CE6D3FB5ADAC}"/>
                      </a:ext>
                    </a:extLst>
                  </p:cNvPr>
                  <p:cNvSpPr/>
                  <p:nvPr/>
                </p:nvSpPr>
                <p:spPr>
                  <a:xfrm>
                    <a:off x="7168658" y="2950327"/>
                    <a:ext cx="214882" cy="214882"/>
                  </a:xfrm>
                  <a:prstGeom prst="ellipse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117" name="椭圆 116">
                    <a:extLst>
                      <a:ext uri="{FF2B5EF4-FFF2-40B4-BE49-F238E27FC236}">
                        <a16:creationId xmlns:a16="http://schemas.microsoft.com/office/drawing/2014/main" id="{7EDFE2B2-F6BF-1FF8-B537-85AE29677D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68658" y="2950327"/>
                    <a:ext cx="214882" cy="214882"/>
                  </a:xfrm>
                  <a:prstGeom prst="ellipse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58AB6B87-1263-368D-6616-F010B013D16F}"/>
                  </a:ext>
                </a:extLst>
              </p:cNvPr>
              <p:cNvSpPr/>
              <p:nvPr/>
            </p:nvSpPr>
            <p:spPr>
              <a:xfrm>
                <a:off x="8364090" y="2939709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15A18ED4-A374-844E-4148-744F342732B3}"/>
                  </a:ext>
                </a:extLst>
              </p:cNvPr>
              <p:cNvSpPr/>
              <p:nvPr/>
            </p:nvSpPr>
            <p:spPr>
              <a:xfrm>
                <a:off x="9547821" y="2939709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1E0B4C41-A2AB-D77C-C140-3A31E7DBB93A}"/>
                  </a:ext>
                </a:extLst>
              </p:cNvPr>
              <p:cNvSpPr/>
              <p:nvPr/>
            </p:nvSpPr>
            <p:spPr>
              <a:xfrm>
                <a:off x="6585973" y="3269076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3226E9F4-7782-6000-A712-D67F7D3C71FB}"/>
                  </a:ext>
                </a:extLst>
              </p:cNvPr>
              <p:cNvSpPr/>
              <p:nvPr/>
            </p:nvSpPr>
            <p:spPr>
              <a:xfrm>
                <a:off x="8945365" y="3269076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46B90A68-3D5D-69E8-FD36-02726E9595B6}"/>
                  </a:ext>
                </a:extLst>
              </p:cNvPr>
              <p:cNvSpPr/>
              <p:nvPr/>
            </p:nvSpPr>
            <p:spPr>
              <a:xfrm>
                <a:off x="7780514" y="3581807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5" name="直接箭头连接符 94">
                <a:extLst>
                  <a:ext uri="{FF2B5EF4-FFF2-40B4-BE49-F238E27FC236}">
                    <a16:creationId xmlns:a16="http://schemas.microsoft.com/office/drawing/2014/main" id="{EC818980-32E3-8FEE-5858-FF5B0ACF29D1}"/>
                  </a:ext>
                </a:extLst>
              </p:cNvPr>
              <p:cNvCxnSpPr>
                <a:stCxn id="80" idx="5"/>
                <a:endCxn id="88" idx="1"/>
              </p:cNvCxnSpPr>
              <p:nvPr/>
            </p:nvCxnSpPr>
            <p:spPr>
              <a:xfrm>
                <a:off x="5856865" y="2789471"/>
                <a:ext cx="163163" cy="1943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箭头连接符 95">
                <a:extLst>
                  <a:ext uri="{FF2B5EF4-FFF2-40B4-BE49-F238E27FC236}">
                    <a16:creationId xmlns:a16="http://schemas.microsoft.com/office/drawing/2014/main" id="{0FDF752E-8384-9462-D62E-7860CC330CBD}"/>
                  </a:ext>
                </a:extLst>
              </p:cNvPr>
              <p:cNvCxnSpPr>
                <a:cxnSpLocks/>
                <a:stCxn id="81" idx="3"/>
                <a:endCxn id="88" idx="7"/>
              </p:cNvCxnSpPr>
              <p:nvPr/>
            </p:nvCxnSpPr>
            <p:spPr>
              <a:xfrm flipH="1">
                <a:off x="6171972" y="2789915"/>
                <a:ext cx="123922" cy="1938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箭头连接符 96">
                <a:extLst>
                  <a:ext uri="{FF2B5EF4-FFF2-40B4-BE49-F238E27FC236}">
                    <a16:creationId xmlns:a16="http://schemas.microsoft.com/office/drawing/2014/main" id="{E22CF41E-AFB7-22A7-03AB-8F75C4490D39}"/>
                  </a:ext>
                </a:extLst>
              </p:cNvPr>
              <p:cNvCxnSpPr>
                <a:cxnSpLocks/>
                <a:stCxn id="82" idx="5"/>
                <a:endCxn id="89" idx="1"/>
              </p:cNvCxnSpPr>
              <p:nvPr/>
            </p:nvCxnSpPr>
            <p:spPr>
              <a:xfrm>
                <a:off x="7038811" y="2789915"/>
                <a:ext cx="161316" cy="19188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箭头连接符 97">
                <a:extLst>
                  <a:ext uri="{FF2B5EF4-FFF2-40B4-BE49-F238E27FC236}">
                    <a16:creationId xmlns:a16="http://schemas.microsoft.com/office/drawing/2014/main" id="{9A42B805-E0E3-125B-C4C8-7A1611FB5A0E}"/>
                  </a:ext>
                </a:extLst>
              </p:cNvPr>
              <p:cNvCxnSpPr>
                <a:cxnSpLocks/>
                <a:stCxn id="83" idx="3"/>
                <a:endCxn id="89" idx="7"/>
              </p:cNvCxnSpPr>
              <p:nvPr/>
            </p:nvCxnSpPr>
            <p:spPr>
              <a:xfrm flipH="1">
                <a:off x="7352071" y="2790359"/>
                <a:ext cx="125769" cy="19143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箭头连接符 98">
                <a:extLst>
                  <a:ext uri="{FF2B5EF4-FFF2-40B4-BE49-F238E27FC236}">
                    <a16:creationId xmlns:a16="http://schemas.microsoft.com/office/drawing/2014/main" id="{0C1E5A4E-4E48-BF8C-F3E8-2C6EFEE4E5CE}"/>
                  </a:ext>
                </a:extLst>
              </p:cNvPr>
              <p:cNvCxnSpPr>
                <a:cxnSpLocks/>
                <a:stCxn id="84" idx="5"/>
                <a:endCxn id="90" idx="1"/>
              </p:cNvCxnSpPr>
              <p:nvPr/>
            </p:nvCxnSpPr>
            <p:spPr>
              <a:xfrm>
                <a:off x="8220757" y="2789777"/>
                <a:ext cx="174802" cy="1814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箭头连接符 99">
                <a:extLst>
                  <a:ext uri="{FF2B5EF4-FFF2-40B4-BE49-F238E27FC236}">
                    <a16:creationId xmlns:a16="http://schemas.microsoft.com/office/drawing/2014/main" id="{7CC87554-61A0-2F2B-FFB8-3FDFDCF4A483}"/>
                  </a:ext>
                </a:extLst>
              </p:cNvPr>
              <p:cNvCxnSpPr>
                <a:cxnSpLocks/>
                <a:stCxn id="85" idx="3"/>
                <a:endCxn id="90" idx="7"/>
              </p:cNvCxnSpPr>
              <p:nvPr/>
            </p:nvCxnSpPr>
            <p:spPr>
              <a:xfrm flipH="1">
                <a:off x="8547503" y="2790221"/>
                <a:ext cx="112283" cy="1809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箭头连接符 100">
                <a:extLst>
                  <a:ext uri="{FF2B5EF4-FFF2-40B4-BE49-F238E27FC236}">
                    <a16:creationId xmlns:a16="http://schemas.microsoft.com/office/drawing/2014/main" id="{777862B3-AC76-738F-C65F-FAFDFF75B85F}"/>
                  </a:ext>
                </a:extLst>
              </p:cNvPr>
              <p:cNvCxnSpPr>
                <a:cxnSpLocks/>
                <a:stCxn id="86" idx="5"/>
                <a:endCxn id="91" idx="1"/>
              </p:cNvCxnSpPr>
              <p:nvPr/>
            </p:nvCxnSpPr>
            <p:spPr>
              <a:xfrm>
                <a:off x="9402703" y="2790221"/>
                <a:ext cx="176587" cy="1809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箭头连接符 101">
                <a:extLst>
                  <a:ext uri="{FF2B5EF4-FFF2-40B4-BE49-F238E27FC236}">
                    <a16:creationId xmlns:a16="http://schemas.microsoft.com/office/drawing/2014/main" id="{C43CD4D9-475D-92DB-36AD-76EC295C24FC}"/>
                  </a:ext>
                </a:extLst>
              </p:cNvPr>
              <p:cNvCxnSpPr>
                <a:cxnSpLocks/>
                <a:stCxn id="87" idx="3"/>
                <a:endCxn id="91" idx="7"/>
              </p:cNvCxnSpPr>
              <p:nvPr/>
            </p:nvCxnSpPr>
            <p:spPr>
              <a:xfrm flipH="1">
                <a:off x="9731234" y="2790665"/>
                <a:ext cx="110498" cy="18051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箭头连接符 102">
                <a:extLst>
                  <a:ext uri="{FF2B5EF4-FFF2-40B4-BE49-F238E27FC236}">
                    <a16:creationId xmlns:a16="http://schemas.microsoft.com/office/drawing/2014/main" id="{BEC18243-403B-B27C-55D1-9FB6E4A2D6B0}"/>
                  </a:ext>
                </a:extLst>
              </p:cNvPr>
              <p:cNvCxnSpPr>
                <a:cxnSpLocks/>
                <a:stCxn id="88" idx="5"/>
                <a:endCxn id="92" idx="1"/>
              </p:cNvCxnSpPr>
              <p:nvPr/>
            </p:nvCxnSpPr>
            <p:spPr>
              <a:xfrm>
                <a:off x="6171972" y="3135755"/>
                <a:ext cx="445470" cy="1647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箭头连接符 103">
                <a:extLst>
                  <a:ext uri="{FF2B5EF4-FFF2-40B4-BE49-F238E27FC236}">
                    <a16:creationId xmlns:a16="http://schemas.microsoft.com/office/drawing/2014/main" id="{449D1CC0-DA1E-AAFE-85D4-C67D016D9000}"/>
                  </a:ext>
                </a:extLst>
              </p:cNvPr>
              <p:cNvCxnSpPr>
                <a:cxnSpLocks/>
                <a:stCxn id="89" idx="3"/>
                <a:endCxn id="92" idx="7"/>
              </p:cNvCxnSpPr>
              <p:nvPr/>
            </p:nvCxnSpPr>
            <p:spPr>
              <a:xfrm flipH="1">
                <a:off x="6769386" y="3133740"/>
                <a:ext cx="430741" cy="16680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箭头连接符 104">
                <a:extLst>
                  <a:ext uri="{FF2B5EF4-FFF2-40B4-BE49-F238E27FC236}">
                    <a16:creationId xmlns:a16="http://schemas.microsoft.com/office/drawing/2014/main" id="{D2126071-1DC5-3F3A-FC53-F1D7D116CBD0}"/>
                  </a:ext>
                </a:extLst>
              </p:cNvPr>
              <p:cNvCxnSpPr>
                <a:cxnSpLocks/>
                <a:stCxn id="90" idx="5"/>
                <a:endCxn id="93" idx="1"/>
              </p:cNvCxnSpPr>
              <p:nvPr/>
            </p:nvCxnSpPr>
            <p:spPr>
              <a:xfrm>
                <a:off x="8547503" y="3123122"/>
                <a:ext cx="429331" cy="1774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箭头连接符 105">
                <a:extLst>
                  <a:ext uri="{FF2B5EF4-FFF2-40B4-BE49-F238E27FC236}">
                    <a16:creationId xmlns:a16="http://schemas.microsoft.com/office/drawing/2014/main" id="{3B099562-B71C-AD9C-EA8F-EC9AAA662D30}"/>
                  </a:ext>
                </a:extLst>
              </p:cNvPr>
              <p:cNvCxnSpPr>
                <a:cxnSpLocks/>
                <a:stCxn id="91" idx="3"/>
                <a:endCxn id="93" idx="7"/>
              </p:cNvCxnSpPr>
              <p:nvPr/>
            </p:nvCxnSpPr>
            <p:spPr>
              <a:xfrm flipH="1">
                <a:off x="9128778" y="3123122"/>
                <a:ext cx="450512" cy="1774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箭头连接符 106">
                <a:extLst>
                  <a:ext uri="{FF2B5EF4-FFF2-40B4-BE49-F238E27FC236}">
                    <a16:creationId xmlns:a16="http://schemas.microsoft.com/office/drawing/2014/main" id="{7189B65F-FE41-551E-6105-38C2791E8683}"/>
                  </a:ext>
                </a:extLst>
              </p:cNvPr>
              <p:cNvCxnSpPr>
                <a:cxnSpLocks/>
                <a:stCxn id="92" idx="5"/>
                <a:endCxn id="94" idx="1"/>
              </p:cNvCxnSpPr>
              <p:nvPr/>
            </p:nvCxnSpPr>
            <p:spPr>
              <a:xfrm>
                <a:off x="6769386" y="3452489"/>
                <a:ext cx="1042597" cy="1607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箭头连接符 107">
                <a:extLst>
                  <a:ext uri="{FF2B5EF4-FFF2-40B4-BE49-F238E27FC236}">
                    <a16:creationId xmlns:a16="http://schemas.microsoft.com/office/drawing/2014/main" id="{2FA1C6FE-561A-1424-103F-0E72BC14ACCA}"/>
                  </a:ext>
                </a:extLst>
              </p:cNvPr>
              <p:cNvCxnSpPr>
                <a:cxnSpLocks/>
                <a:stCxn id="93" idx="3"/>
                <a:endCxn id="94" idx="7"/>
              </p:cNvCxnSpPr>
              <p:nvPr/>
            </p:nvCxnSpPr>
            <p:spPr>
              <a:xfrm flipH="1">
                <a:off x="7963927" y="3452489"/>
                <a:ext cx="1012907" cy="1607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CE4C0C0B-CCA1-12E9-3345-BD0AA8B4A4EB}"/>
                </a:ext>
              </a:extLst>
            </p:cNvPr>
            <p:cNvGrpSpPr/>
            <p:nvPr/>
          </p:nvGrpSpPr>
          <p:grpSpPr>
            <a:xfrm>
              <a:off x="899637" y="5523702"/>
              <a:ext cx="2500534" cy="400110"/>
              <a:chOff x="899637" y="5523702"/>
              <a:chExt cx="2500534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本框 31">
                    <a:extLst>
                      <a:ext uri="{FF2B5EF4-FFF2-40B4-BE49-F238E27FC236}">
                        <a16:creationId xmlns:a16="http://schemas.microsoft.com/office/drawing/2014/main" id="{79AAF4FD-7BBB-0C44-4162-ED22DFA019C7}"/>
                      </a:ext>
                    </a:extLst>
                  </p:cNvPr>
                  <p:cNvSpPr txBox="1"/>
                  <p:nvPr/>
                </p:nvSpPr>
                <p:spPr>
                  <a:xfrm>
                    <a:off x="899637" y="5523702"/>
                    <a:ext cx="187050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Korten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2" name="文本框 31">
                    <a:extLst>
                      <a:ext uri="{FF2B5EF4-FFF2-40B4-BE49-F238E27FC236}">
                        <a16:creationId xmlns:a16="http://schemas.microsoft.com/office/drawing/2014/main" id="{79AAF4FD-7BBB-0C44-4162-ED22DFA019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9637" y="5523702"/>
                    <a:ext cx="1870508" cy="400110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 b="-1363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椭圆 114">
                    <a:extLst>
                      <a:ext uri="{FF2B5EF4-FFF2-40B4-BE49-F238E27FC236}">
                        <a16:creationId xmlns:a16="http://schemas.microsoft.com/office/drawing/2014/main" id="{08EE9B45-9AA1-D4BF-8F3C-1EE49EFA2736}"/>
                      </a:ext>
                    </a:extLst>
                  </p:cNvPr>
                  <p:cNvSpPr/>
                  <p:nvPr/>
                </p:nvSpPr>
                <p:spPr>
                  <a:xfrm>
                    <a:off x="2683813" y="5561183"/>
                    <a:ext cx="319522" cy="319522"/>
                  </a:xfrm>
                  <a:prstGeom prst="ellipse">
                    <a:avLst/>
                  </a:prstGeom>
                  <a:solidFill>
                    <a:srgbClr val="00B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5" name="椭圆 114">
                    <a:extLst>
                      <a:ext uri="{FF2B5EF4-FFF2-40B4-BE49-F238E27FC236}">
                        <a16:creationId xmlns:a16="http://schemas.microsoft.com/office/drawing/2014/main" id="{08EE9B45-9AA1-D4BF-8F3C-1EE49EFA27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3813" y="5561183"/>
                    <a:ext cx="319522" cy="319522"/>
                  </a:xfrm>
                  <a:prstGeom prst="ellipse">
                    <a:avLst/>
                  </a:prstGeom>
                  <a:blipFill>
                    <a:blip r:embed="rId51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椭圆 115">
                    <a:extLst>
                      <a:ext uri="{FF2B5EF4-FFF2-40B4-BE49-F238E27FC236}">
                        <a16:creationId xmlns:a16="http://schemas.microsoft.com/office/drawing/2014/main" id="{C3DAEEDE-44C0-46C8-CDCE-1E3F1C123551}"/>
                      </a:ext>
                    </a:extLst>
                  </p:cNvPr>
                  <p:cNvSpPr/>
                  <p:nvPr/>
                </p:nvSpPr>
                <p:spPr>
                  <a:xfrm>
                    <a:off x="3080649" y="5561183"/>
                    <a:ext cx="319522" cy="319522"/>
                  </a:xfrm>
                  <a:prstGeom prst="ellipse">
                    <a:avLst/>
                  </a:prstGeom>
                  <a:solidFill>
                    <a:srgbClr val="00B0F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05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6" name="椭圆 115">
                    <a:extLst>
                      <a:ext uri="{FF2B5EF4-FFF2-40B4-BE49-F238E27FC236}">
                        <a16:creationId xmlns:a16="http://schemas.microsoft.com/office/drawing/2014/main" id="{C3DAEEDE-44C0-46C8-CDCE-1E3F1C1235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0649" y="5561183"/>
                    <a:ext cx="319522" cy="319522"/>
                  </a:xfrm>
                  <a:prstGeom prst="ellipse">
                    <a:avLst/>
                  </a:prstGeom>
                  <a:blipFill>
                    <a:blip r:embed="rId52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F65AA4BB-8B43-14B3-F5DB-ED758477E0E5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19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𝐇𝐢𝐬𝐭𝐨𝐫𝐲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has small circuits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B72A5408-94C9-8055-D520-542BBCE3E4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History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has a size-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Korten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can be computed by an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algorithm!</a:t>
                </a: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B72A5408-94C9-8055-D520-542BBCE3E4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4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069788DE-8DC9-1794-CD9E-A32B3D7E1019}"/>
              </a:ext>
            </a:extLst>
          </p:cNvPr>
          <p:cNvSpPr/>
          <p:nvPr/>
        </p:nvSpPr>
        <p:spPr>
          <a:xfrm>
            <a:off x="933691" y="4718986"/>
            <a:ext cx="4957661" cy="152342"/>
          </a:xfrm>
          <a:prstGeom prst="rect">
            <a:avLst/>
          </a:prstGeom>
          <a:gradFill>
            <a:gsLst>
              <a:gs pos="85307">
                <a:srgbClr val="0070C0"/>
              </a:gs>
              <a:gs pos="71000">
                <a:srgbClr val="00B0F0"/>
              </a:gs>
              <a:gs pos="29000">
                <a:srgbClr val="FFFF00"/>
              </a:gs>
              <a:gs pos="14000">
                <a:srgbClr val="FFC000"/>
              </a:gs>
              <a:gs pos="0">
                <a:srgbClr val="FF0000"/>
              </a:gs>
              <a:gs pos="57000">
                <a:srgbClr val="00B050"/>
              </a:gs>
              <a:gs pos="43000">
                <a:srgbClr val="92D050"/>
              </a:gs>
              <a:gs pos="100000">
                <a:srgbClr val="002060"/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B5ADE9ED-DD30-33CC-AA17-EABE2DEA6791}"/>
              </a:ext>
            </a:extLst>
          </p:cNvPr>
          <p:cNvGrpSpPr/>
          <p:nvPr/>
        </p:nvGrpSpPr>
        <p:grpSpPr>
          <a:xfrm>
            <a:off x="928533" y="4952746"/>
            <a:ext cx="4957660" cy="1356425"/>
            <a:chOff x="5673452" y="2606058"/>
            <a:chExt cx="4351693" cy="11906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1B816347-B5E0-983F-3C47-8D82E686C858}"/>
                    </a:ext>
                  </a:extLst>
                </p:cNvPr>
                <p:cNvSpPr/>
                <p:nvPr/>
              </p:nvSpPr>
              <p:spPr>
                <a:xfrm>
                  <a:off x="5673452" y="2606058"/>
                  <a:ext cx="214882" cy="214882"/>
                </a:xfrm>
                <a:prstGeom prst="ellipse">
                  <a:avLst/>
                </a:prstGeom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1B816347-B5E0-983F-3C47-8D82E686C8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3452" y="2606058"/>
                  <a:ext cx="214882" cy="214882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椭圆 73">
                  <a:extLst>
                    <a:ext uri="{FF2B5EF4-FFF2-40B4-BE49-F238E27FC236}">
                      <a16:creationId xmlns:a16="http://schemas.microsoft.com/office/drawing/2014/main" id="{C6CDE720-6FD4-44DF-F649-A83EB7D87605}"/>
                    </a:ext>
                  </a:extLst>
                </p:cNvPr>
                <p:cNvSpPr/>
                <p:nvPr/>
              </p:nvSpPr>
              <p:spPr>
                <a:xfrm>
                  <a:off x="6264425" y="2606502"/>
                  <a:ext cx="214882" cy="214882"/>
                </a:xfrm>
                <a:prstGeom prst="ellipse">
                  <a:avLst/>
                </a:prstGeom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74" name="椭圆 73">
                  <a:extLst>
                    <a:ext uri="{FF2B5EF4-FFF2-40B4-BE49-F238E27FC236}">
                      <a16:creationId xmlns:a16="http://schemas.microsoft.com/office/drawing/2014/main" id="{C6CDE720-6FD4-44DF-F649-A83EB7D876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4425" y="2606502"/>
                  <a:ext cx="214882" cy="214882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椭圆 74">
                  <a:extLst>
                    <a:ext uri="{FF2B5EF4-FFF2-40B4-BE49-F238E27FC236}">
                      <a16:creationId xmlns:a16="http://schemas.microsoft.com/office/drawing/2014/main" id="{37077064-785E-0F16-E902-F73162D60475}"/>
                    </a:ext>
                  </a:extLst>
                </p:cNvPr>
                <p:cNvSpPr/>
                <p:nvPr/>
              </p:nvSpPr>
              <p:spPr>
                <a:xfrm>
                  <a:off x="6855398" y="2606502"/>
                  <a:ext cx="214882" cy="214882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75" name="椭圆 74">
                  <a:extLst>
                    <a:ext uri="{FF2B5EF4-FFF2-40B4-BE49-F238E27FC236}">
                      <a16:creationId xmlns:a16="http://schemas.microsoft.com/office/drawing/2014/main" id="{37077064-785E-0F16-E902-F73162D604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5398" y="2606502"/>
                  <a:ext cx="214882" cy="214882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椭圆 75">
                  <a:extLst>
                    <a:ext uri="{FF2B5EF4-FFF2-40B4-BE49-F238E27FC236}">
                      <a16:creationId xmlns:a16="http://schemas.microsoft.com/office/drawing/2014/main" id="{948B2FB1-ED54-33DD-CC69-76043C793D66}"/>
                    </a:ext>
                  </a:extLst>
                </p:cNvPr>
                <p:cNvSpPr/>
                <p:nvPr/>
              </p:nvSpPr>
              <p:spPr>
                <a:xfrm>
                  <a:off x="7446371" y="2606946"/>
                  <a:ext cx="214882" cy="214882"/>
                </a:xfrm>
                <a:prstGeom prst="ellipse">
                  <a:avLst/>
                </a:prstGeom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03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76" name="椭圆 75">
                  <a:extLst>
                    <a:ext uri="{FF2B5EF4-FFF2-40B4-BE49-F238E27FC236}">
                      <a16:creationId xmlns:a16="http://schemas.microsoft.com/office/drawing/2014/main" id="{948B2FB1-ED54-33DD-CC69-76043C793D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6371" y="2606946"/>
                  <a:ext cx="214882" cy="214882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椭圆 76">
                  <a:extLst>
                    <a:ext uri="{FF2B5EF4-FFF2-40B4-BE49-F238E27FC236}">
                      <a16:creationId xmlns:a16="http://schemas.microsoft.com/office/drawing/2014/main" id="{5E5457D1-574E-261F-7A99-BD502B4F30AE}"/>
                    </a:ext>
                  </a:extLst>
                </p:cNvPr>
                <p:cNvSpPr/>
                <p:nvPr/>
              </p:nvSpPr>
              <p:spPr>
                <a:xfrm>
                  <a:off x="8037344" y="2606364"/>
                  <a:ext cx="214882" cy="214882"/>
                </a:xfrm>
                <a:prstGeom prst="ellipse">
                  <a:avLst/>
                </a:prstGeom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04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椭圆 76">
                  <a:extLst>
                    <a:ext uri="{FF2B5EF4-FFF2-40B4-BE49-F238E27FC236}">
                      <a16:creationId xmlns:a16="http://schemas.microsoft.com/office/drawing/2014/main" id="{5E5457D1-574E-261F-7A99-BD502B4F30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7344" y="2606364"/>
                  <a:ext cx="214882" cy="214882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椭圆 77">
                  <a:extLst>
                    <a:ext uri="{FF2B5EF4-FFF2-40B4-BE49-F238E27FC236}">
                      <a16:creationId xmlns:a16="http://schemas.microsoft.com/office/drawing/2014/main" id="{A7D0E110-048B-5347-DC0C-17D0BA7EF338}"/>
                    </a:ext>
                  </a:extLst>
                </p:cNvPr>
                <p:cNvSpPr/>
                <p:nvPr/>
              </p:nvSpPr>
              <p:spPr>
                <a:xfrm>
                  <a:off x="8628317" y="2606808"/>
                  <a:ext cx="214882" cy="214882"/>
                </a:xfrm>
                <a:prstGeom prst="ellipse">
                  <a:avLst/>
                </a:prstGeom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05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78" name="椭圆 77">
                  <a:extLst>
                    <a:ext uri="{FF2B5EF4-FFF2-40B4-BE49-F238E27FC236}">
                      <a16:creationId xmlns:a16="http://schemas.microsoft.com/office/drawing/2014/main" id="{A7D0E110-048B-5347-DC0C-17D0BA7EF3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8317" y="2606808"/>
                  <a:ext cx="214882" cy="214882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椭圆 78">
                  <a:extLst>
                    <a:ext uri="{FF2B5EF4-FFF2-40B4-BE49-F238E27FC236}">
                      <a16:creationId xmlns:a16="http://schemas.microsoft.com/office/drawing/2014/main" id="{4B1A1BBB-8633-C314-20BF-D8CD2EC26C09}"/>
                    </a:ext>
                  </a:extLst>
                </p:cNvPr>
                <p:cNvSpPr/>
                <p:nvPr/>
              </p:nvSpPr>
              <p:spPr>
                <a:xfrm>
                  <a:off x="9219290" y="2606808"/>
                  <a:ext cx="214882" cy="214882"/>
                </a:xfrm>
                <a:prstGeom prst="ellipse">
                  <a:avLst/>
                </a:prstGeom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06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椭圆 78">
                  <a:extLst>
                    <a:ext uri="{FF2B5EF4-FFF2-40B4-BE49-F238E27FC236}">
                      <a16:creationId xmlns:a16="http://schemas.microsoft.com/office/drawing/2014/main" id="{4B1A1BBB-8633-C314-20BF-D8CD2EC26C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9290" y="2606808"/>
                  <a:ext cx="214882" cy="214882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椭圆 79">
                  <a:extLst>
                    <a:ext uri="{FF2B5EF4-FFF2-40B4-BE49-F238E27FC236}">
                      <a16:creationId xmlns:a16="http://schemas.microsoft.com/office/drawing/2014/main" id="{FBCE9A02-7B49-C940-CBFB-05AE2F3A8C80}"/>
                    </a:ext>
                  </a:extLst>
                </p:cNvPr>
                <p:cNvSpPr/>
                <p:nvPr/>
              </p:nvSpPr>
              <p:spPr>
                <a:xfrm>
                  <a:off x="9810263" y="2607252"/>
                  <a:ext cx="214882" cy="214882"/>
                </a:xfrm>
                <a:prstGeom prst="ellipse">
                  <a:avLst/>
                </a:prstGeom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07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椭圆 79">
                  <a:extLst>
                    <a:ext uri="{FF2B5EF4-FFF2-40B4-BE49-F238E27FC236}">
                      <a16:creationId xmlns:a16="http://schemas.microsoft.com/office/drawing/2014/main" id="{FBCE9A02-7B49-C940-CBFB-05AE2F3A8C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0263" y="2607252"/>
                  <a:ext cx="214882" cy="214882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椭圆 80">
                  <a:extLst>
                    <a:ext uri="{FF2B5EF4-FFF2-40B4-BE49-F238E27FC236}">
                      <a16:creationId xmlns:a16="http://schemas.microsoft.com/office/drawing/2014/main" id="{BA73EF4F-95F9-CFD8-BF00-8E912700700D}"/>
                    </a:ext>
                  </a:extLst>
                </p:cNvPr>
                <p:cNvSpPr/>
                <p:nvPr/>
              </p:nvSpPr>
              <p:spPr>
                <a:xfrm>
                  <a:off x="5988559" y="2952342"/>
                  <a:ext cx="214882" cy="21488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81" name="椭圆 80">
                  <a:extLst>
                    <a:ext uri="{FF2B5EF4-FFF2-40B4-BE49-F238E27FC236}">
                      <a16:creationId xmlns:a16="http://schemas.microsoft.com/office/drawing/2014/main" id="{BA73EF4F-95F9-CFD8-BF00-8E91270070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8559" y="2952342"/>
                  <a:ext cx="214882" cy="214882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椭圆 81">
                  <a:extLst>
                    <a:ext uri="{FF2B5EF4-FFF2-40B4-BE49-F238E27FC236}">
                      <a16:creationId xmlns:a16="http://schemas.microsoft.com/office/drawing/2014/main" id="{C3132208-12F0-F3CA-DE5A-12212C3078AB}"/>
                    </a:ext>
                  </a:extLst>
                </p:cNvPr>
                <p:cNvSpPr/>
                <p:nvPr/>
              </p:nvSpPr>
              <p:spPr>
                <a:xfrm>
                  <a:off x="7168658" y="2950327"/>
                  <a:ext cx="214882" cy="214882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82" name="椭圆 81">
                  <a:extLst>
                    <a:ext uri="{FF2B5EF4-FFF2-40B4-BE49-F238E27FC236}">
                      <a16:creationId xmlns:a16="http://schemas.microsoft.com/office/drawing/2014/main" id="{C3132208-12F0-F3CA-DE5A-12212C3078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8658" y="2950327"/>
                  <a:ext cx="214882" cy="214882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427F81F1-2E6A-1335-3163-3C9B2E13FF72}"/>
                </a:ext>
              </a:extLst>
            </p:cNvPr>
            <p:cNvSpPr/>
            <p:nvPr/>
          </p:nvSpPr>
          <p:spPr>
            <a:xfrm>
              <a:off x="8364090" y="2939709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6766EA4E-610D-60A3-9F2B-423B35896082}"/>
                </a:ext>
              </a:extLst>
            </p:cNvPr>
            <p:cNvSpPr/>
            <p:nvPr/>
          </p:nvSpPr>
          <p:spPr>
            <a:xfrm>
              <a:off x="9547821" y="2939709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6EE18A98-7692-C005-3069-DF42E4B654EF}"/>
                </a:ext>
              </a:extLst>
            </p:cNvPr>
            <p:cNvSpPr/>
            <p:nvPr/>
          </p:nvSpPr>
          <p:spPr>
            <a:xfrm>
              <a:off x="6585973" y="3269076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35B8476D-8E9B-B006-A720-973469334703}"/>
                </a:ext>
              </a:extLst>
            </p:cNvPr>
            <p:cNvSpPr/>
            <p:nvPr/>
          </p:nvSpPr>
          <p:spPr>
            <a:xfrm>
              <a:off x="8945365" y="3269076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AB597248-0D0D-4B2D-B31F-96CE34924DD7}"/>
                </a:ext>
              </a:extLst>
            </p:cNvPr>
            <p:cNvSpPr/>
            <p:nvPr/>
          </p:nvSpPr>
          <p:spPr>
            <a:xfrm>
              <a:off x="7780514" y="3581807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BB5535DB-920F-BB17-A9AB-1864B3FE74C9}"/>
                </a:ext>
              </a:extLst>
            </p:cNvPr>
            <p:cNvCxnSpPr>
              <a:stCxn id="73" idx="5"/>
              <a:endCxn id="81" idx="1"/>
            </p:cNvCxnSpPr>
            <p:nvPr/>
          </p:nvCxnSpPr>
          <p:spPr>
            <a:xfrm>
              <a:off x="5856865" y="2789471"/>
              <a:ext cx="163163" cy="1943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箭头连接符 88">
              <a:extLst>
                <a:ext uri="{FF2B5EF4-FFF2-40B4-BE49-F238E27FC236}">
                  <a16:creationId xmlns:a16="http://schemas.microsoft.com/office/drawing/2014/main" id="{EBFE73E8-BD0E-89FE-608D-6BB53DEC591F}"/>
                </a:ext>
              </a:extLst>
            </p:cNvPr>
            <p:cNvCxnSpPr>
              <a:cxnSpLocks/>
              <a:stCxn id="74" idx="3"/>
              <a:endCxn id="81" idx="7"/>
            </p:cNvCxnSpPr>
            <p:nvPr/>
          </p:nvCxnSpPr>
          <p:spPr>
            <a:xfrm flipH="1">
              <a:off x="6171972" y="2789915"/>
              <a:ext cx="123922" cy="1938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箭头连接符 89">
              <a:extLst>
                <a:ext uri="{FF2B5EF4-FFF2-40B4-BE49-F238E27FC236}">
                  <a16:creationId xmlns:a16="http://schemas.microsoft.com/office/drawing/2014/main" id="{E46FF525-F862-3B65-84E6-99C8A3DA7E56}"/>
                </a:ext>
              </a:extLst>
            </p:cNvPr>
            <p:cNvCxnSpPr>
              <a:cxnSpLocks/>
              <a:stCxn id="75" idx="5"/>
              <a:endCxn id="82" idx="1"/>
            </p:cNvCxnSpPr>
            <p:nvPr/>
          </p:nvCxnSpPr>
          <p:spPr>
            <a:xfrm>
              <a:off x="7038811" y="2789915"/>
              <a:ext cx="161316" cy="1918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箭头连接符 90">
              <a:extLst>
                <a:ext uri="{FF2B5EF4-FFF2-40B4-BE49-F238E27FC236}">
                  <a16:creationId xmlns:a16="http://schemas.microsoft.com/office/drawing/2014/main" id="{1C3D1A3C-2474-75B6-637A-AF4D092C77AC}"/>
                </a:ext>
              </a:extLst>
            </p:cNvPr>
            <p:cNvCxnSpPr>
              <a:cxnSpLocks/>
              <a:stCxn id="76" idx="3"/>
              <a:endCxn id="82" idx="7"/>
            </p:cNvCxnSpPr>
            <p:nvPr/>
          </p:nvCxnSpPr>
          <p:spPr>
            <a:xfrm flipH="1">
              <a:off x="7352071" y="2790359"/>
              <a:ext cx="125769" cy="1914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箭头连接符 91">
              <a:extLst>
                <a:ext uri="{FF2B5EF4-FFF2-40B4-BE49-F238E27FC236}">
                  <a16:creationId xmlns:a16="http://schemas.microsoft.com/office/drawing/2014/main" id="{0B3A50A5-C16E-6AC2-8EB9-6301C542D323}"/>
                </a:ext>
              </a:extLst>
            </p:cNvPr>
            <p:cNvCxnSpPr>
              <a:cxnSpLocks/>
              <a:stCxn id="77" idx="5"/>
              <a:endCxn id="83" idx="1"/>
            </p:cNvCxnSpPr>
            <p:nvPr/>
          </p:nvCxnSpPr>
          <p:spPr>
            <a:xfrm>
              <a:off x="8220757" y="2789777"/>
              <a:ext cx="174802" cy="1814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箭头连接符 92">
              <a:extLst>
                <a:ext uri="{FF2B5EF4-FFF2-40B4-BE49-F238E27FC236}">
                  <a16:creationId xmlns:a16="http://schemas.microsoft.com/office/drawing/2014/main" id="{7ECDF84E-3B77-00E2-F2E0-4A36FDD59CEB}"/>
                </a:ext>
              </a:extLst>
            </p:cNvPr>
            <p:cNvCxnSpPr>
              <a:cxnSpLocks/>
              <a:stCxn id="78" idx="3"/>
              <a:endCxn id="83" idx="7"/>
            </p:cNvCxnSpPr>
            <p:nvPr/>
          </p:nvCxnSpPr>
          <p:spPr>
            <a:xfrm flipH="1">
              <a:off x="8547503" y="2790221"/>
              <a:ext cx="112283" cy="180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箭头连接符 93">
              <a:extLst>
                <a:ext uri="{FF2B5EF4-FFF2-40B4-BE49-F238E27FC236}">
                  <a16:creationId xmlns:a16="http://schemas.microsoft.com/office/drawing/2014/main" id="{2C059122-1252-9FA6-4B00-B9D08202F1D6}"/>
                </a:ext>
              </a:extLst>
            </p:cNvPr>
            <p:cNvCxnSpPr>
              <a:cxnSpLocks/>
              <a:stCxn id="79" idx="5"/>
              <a:endCxn id="84" idx="1"/>
            </p:cNvCxnSpPr>
            <p:nvPr/>
          </p:nvCxnSpPr>
          <p:spPr>
            <a:xfrm>
              <a:off x="9402703" y="2790221"/>
              <a:ext cx="176587" cy="180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箭头连接符 94">
              <a:extLst>
                <a:ext uri="{FF2B5EF4-FFF2-40B4-BE49-F238E27FC236}">
                  <a16:creationId xmlns:a16="http://schemas.microsoft.com/office/drawing/2014/main" id="{48AC5792-8105-DD6D-80C7-99B77AC5E1B5}"/>
                </a:ext>
              </a:extLst>
            </p:cNvPr>
            <p:cNvCxnSpPr>
              <a:cxnSpLocks/>
              <a:stCxn id="80" idx="3"/>
              <a:endCxn id="84" idx="7"/>
            </p:cNvCxnSpPr>
            <p:nvPr/>
          </p:nvCxnSpPr>
          <p:spPr>
            <a:xfrm flipH="1">
              <a:off x="9731234" y="2790665"/>
              <a:ext cx="110498" cy="1805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箭头连接符 95">
              <a:extLst>
                <a:ext uri="{FF2B5EF4-FFF2-40B4-BE49-F238E27FC236}">
                  <a16:creationId xmlns:a16="http://schemas.microsoft.com/office/drawing/2014/main" id="{5F783EB8-5E21-877D-361D-C410BAC6FDF9}"/>
                </a:ext>
              </a:extLst>
            </p:cNvPr>
            <p:cNvCxnSpPr>
              <a:cxnSpLocks/>
              <a:stCxn id="81" idx="5"/>
              <a:endCxn id="85" idx="1"/>
            </p:cNvCxnSpPr>
            <p:nvPr/>
          </p:nvCxnSpPr>
          <p:spPr>
            <a:xfrm>
              <a:off x="6171972" y="3135755"/>
              <a:ext cx="445470" cy="1647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箭头连接符 96">
              <a:extLst>
                <a:ext uri="{FF2B5EF4-FFF2-40B4-BE49-F238E27FC236}">
                  <a16:creationId xmlns:a16="http://schemas.microsoft.com/office/drawing/2014/main" id="{C6F659FE-CC68-1220-2D60-4E6528E84F96}"/>
                </a:ext>
              </a:extLst>
            </p:cNvPr>
            <p:cNvCxnSpPr>
              <a:cxnSpLocks/>
              <a:stCxn id="82" idx="3"/>
              <a:endCxn id="85" idx="7"/>
            </p:cNvCxnSpPr>
            <p:nvPr/>
          </p:nvCxnSpPr>
          <p:spPr>
            <a:xfrm flipH="1">
              <a:off x="6769386" y="3133740"/>
              <a:ext cx="430741" cy="1668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箭头连接符 97">
              <a:extLst>
                <a:ext uri="{FF2B5EF4-FFF2-40B4-BE49-F238E27FC236}">
                  <a16:creationId xmlns:a16="http://schemas.microsoft.com/office/drawing/2014/main" id="{23277449-E95B-1F43-2114-38C3034688DA}"/>
                </a:ext>
              </a:extLst>
            </p:cNvPr>
            <p:cNvCxnSpPr>
              <a:cxnSpLocks/>
              <a:stCxn id="83" idx="5"/>
              <a:endCxn id="86" idx="1"/>
            </p:cNvCxnSpPr>
            <p:nvPr/>
          </p:nvCxnSpPr>
          <p:spPr>
            <a:xfrm>
              <a:off x="8547503" y="3123122"/>
              <a:ext cx="429331" cy="1774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箭头连接符 98">
              <a:extLst>
                <a:ext uri="{FF2B5EF4-FFF2-40B4-BE49-F238E27FC236}">
                  <a16:creationId xmlns:a16="http://schemas.microsoft.com/office/drawing/2014/main" id="{1255EB4A-E702-2D1C-5829-824AFA3723AD}"/>
                </a:ext>
              </a:extLst>
            </p:cNvPr>
            <p:cNvCxnSpPr>
              <a:cxnSpLocks/>
              <a:stCxn id="84" idx="3"/>
              <a:endCxn id="86" idx="7"/>
            </p:cNvCxnSpPr>
            <p:nvPr/>
          </p:nvCxnSpPr>
          <p:spPr>
            <a:xfrm flipH="1">
              <a:off x="9128778" y="3123122"/>
              <a:ext cx="450512" cy="1774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箭头连接符 99">
              <a:extLst>
                <a:ext uri="{FF2B5EF4-FFF2-40B4-BE49-F238E27FC236}">
                  <a16:creationId xmlns:a16="http://schemas.microsoft.com/office/drawing/2014/main" id="{97559582-3893-E544-A69F-F2E27E5CD3A1}"/>
                </a:ext>
              </a:extLst>
            </p:cNvPr>
            <p:cNvCxnSpPr>
              <a:cxnSpLocks/>
              <a:stCxn id="85" idx="5"/>
              <a:endCxn id="87" idx="1"/>
            </p:cNvCxnSpPr>
            <p:nvPr/>
          </p:nvCxnSpPr>
          <p:spPr>
            <a:xfrm>
              <a:off x="6769386" y="3452489"/>
              <a:ext cx="1042597" cy="1607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箭头连接符 100">
              <a:extLst>
                <a:ext uri="{FF2B5EF4-FFF2-40B4-BE49-F238E27FC236}">
                  <a16:creationId xmlns:a16="http://schemas.microsoft.com/office/drawing/2014/main" id="{EFDDFE38-17D8-DFCE-7546-A8BB700D5D42}"/>
                </a:ext>
              </a:extLst>
            </p:cNvPr>
            <p:cNvCxnSpPr>
              <a:cxnSpLocks/>
              <a:stCxn id="86" idx="3"/>
              <a:endCxn id="87" idx="7"/>
            </p:cNvCxnSpPr>
            <p:nvPr/>
          </p:nvCxnSpPr>
          <p:spPr>
            <a:xfrm flipH="1">
              <a:off x="7963927" y="3452489"/>
              <a:ext cx="1012907" cy="1607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570F453C-9606-48ED-FA67-D0A7833C8CF3}"/>
              </a:ext>
            </a:extLst>
          </p:cNvPr>
          <p:cNvGrpSpPr/>
          <p:nvPr/>
        </p:nvGrpSpPr>
        <p:grpSpPr>
          <a:xfrm>
            <a:off x="263168" y="6375953"/>
            <a:ext cx="7130066" cy="369332"/>
            <a:chOff x="899637" y="6007685"/>
            <a:chExt cx="8401612" cy="4351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DBF5ED2D-E424-BA2A-8793-42EF8B38E53C}"/>
                    </a:ext>
                  </a:extLst>
                </p:cNvPr>
                <p:cNvSpPr txBox="1"/>
                <p:nvPr/>
              </p:nvSpPr>
              <p:spPr>
                <a:xfrm>
                  <a:off x="899637" y="6007685"/>
                  <a:ext cx="2109266" cy="4351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History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DBF5ED2D-E424-BA2A-8793-42EF8B38E5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637" y="6007685"/>
                  <a:ext cx="2109266" cy="435197"/>
                </a:xfrm>
                <a:prstGeom prst="rect">
                  <a:avLst/>
                </a:prstGeom>
                <a:blipFill>
                  <a:blip r:embed="rId22"/>
                  <a:stretch>
                    <a:fillRect l="-680" b="-114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椭圆 103">
                  <a:extLst>
                    <a:ext uri="{FF2B5EF4-FFF2-40B4-BE49-F238E27FC236}">
                      <a16:creationId xmlns:a16="http://schemas.microsoft.com/office/drawing/2014/main" id="{3656E5AB-E237-160B-3241-12A753432039}"/>
                    </a:ext>
                  </a:extLst>
                </p:cNvPr>
                <p:cNvSpPr/>
                <p:nvPr/>
              </p:nvSpPr>
              <p:spPr>
                <a:xfrm>
                  <a:off x="2881912" y="6056070"/>
                  <a:ext cx="319522" cy="319522"/>
                </a:xfrm>
                <a:prstGeom prst="ellipse">
                  <a:avLst/>
                </a:prstGeom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椭圆 103">
                  <a:extLst>
                    <a:ext uri="{FF2B5EF4-FFF2-40B4-BE49-F238E27FC236}">
                      <a16:creationId xmlns:a16="http://schemas.microsoft.com/office/drawing/2014/main" id="{3656E5AB-E237-160B-3241-12A7534320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1912" y="6056070"/>
                  <a:ext cx="319522" cy="319522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椭圆 104">
                  <a:extLst>
                    <a:ext uri="{FF2B5EF4-FFF2-40B4-BE49-F238E27FC236}">
                      <a16:creationId xmlns:a16="http://schemas.microsoft.com/office/drawing/2014/main" id="{124B124D-4605-3024-2BBC-A89BD62F9F80}"/>
                    </a:ext>
                  </a:extLst>
                </p:cNvPr>
                <p:cNvSpPr/>
                <p:nvPr/>
              </p:nvSpPr>
              <p:spPr>
                <a:xfrm>
                  <a:off x="3256534" y="6050155"/>
                  <a:ext cx="319522" cy="319522"/>
                </a:xfrm>
                <a:prstGeom prst="ellipse">
                  <a:avLst/>
                </a:prstGeom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椭圆 104">
                  <a:extLst>
                    <a:ext uri="{FF2B5EF4-FFF2-40B4-BE49-F238E27FC236}">
                      <a16:creationId xmlns:a16="http://schemas.microsoft.com/office/drawing/2014/main" id="{124B124D-4605-3024-2BBC-A89BD62F9F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6534" y="6050155"/>
                  <a:ext cx="319522" cy="319522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椭圆 105">
                  <a:extLst>
                    <a:ext uri="{FF2B5EF4-FFF2-40B4-BE49-F238E27FC236}">
                      <a16:creationId xmlns:a16="http://schemas.microsoft.com/office/drawing/2014/main" id="{E0FFD72A-52BF-0F4A-A744-20CE6D2F347D}"/>
                    </a:ext>
                  </a:extLst>
                </p:cNvPr>
                <p:cNvSpPr/>
                <p:nvPr/>
              </p:nvSpPr>
              <p:spPr>
                <a:xfrm>
                  <a:off x="3656080" y="6056556"/>
                  <a:ext cx="319522" cy="319522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椭圆 105">
                  <a:extLst>
                    <a:ext uri="{FF2B5EF4-FFF2-40B4-BE49-F238E27FC236}">
                      <a16:creationId xmlns:a16="http://schemas.microsoft.com/office/drawing/2014/main" id="{E0FFD72A-52BF-0F4A-A744-20CE6D2F34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6080" y="6056556"/>
                  <a:ext cx="319522" cy="319522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椭圆 106">
                  <a:extLst>
                    <a:ext uri="{FF2B5EF4-FFF2-40B4-BE49-F238E27FC236}">
                      <a16:creationId xmlns:a16="http://schemas.microsoft.com/office/drawing/2014/main" id="{93723BA2-F35D-3411-AB8B-19F6199C0F6C}"/>
                    </a:ext>
                  </a:extLst>
                </p:cNvPr>
                <p:cNvSpPr/>
                <p:nvPr/>
              </p:nvSpPr>
              <p:spPr>
                <a:xfrm>
                  <a:off x="4053310" y="6050155"/>
                  <a:ext cx="319522" cy="319522"/>
                </a:xfrm>
                <a:prstGeom prst="ellipse">
                  <a:avLst/>
                </a:prstGeom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03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椭圆 106">
                  <a:extLst>
                    <a:ext uri="{FF2B5EF4-FFF2-40B4-BE49-F238E27FC236}">
                      <a16:creationId xmlns:a16="http://schemas.microsoft.com/office/drawing/2014/main" id="{93723BA2-F35D-3411-AB8B-19F6199C0F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310" y="6050155"/>
                  <a:ext cx="319522" cy="319522"/>
                </a:xfrm>
                <a:prstGeom prst="ellipse">
                  <a:avLst/>
                </a:prstGeom>
                <a:blipFill>
                  <a:blip r:embed="rId2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椭圆 107">
                  <a:extLst>
                    <a:ext uri="{FF2B5EF4-FFF2-40B4-BE49-F238E27FC236}">
                      <a16:creationId xmlns:a16="http://schemas.microsoft.com/office/drawing/2014/main" id="{84FAACEA-38A7-8104-8E0C-F65F2934C674}"/>
                    </a:ext>
                  </a:extLst>
                </p:cNvPr>
                <p:cNvSpPr/>
                <p:nvPr/>
              </p:nvSpPr>
              <p:spPr>
                <a:xfrm>
                  <a:off x="4450872" y="6056556"/>
                  <a:ext cx="319522" cy="319522"/>
                </a:xfrm>
                <a:prstGeom prst="ellipse">
                  <a:avLst/>
                </a:prstGeom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04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椭圆 107">
                  <a:extLst>
                    <a:ext uri="{FF2B5EF4-FFF2-40B4-BE49-F238E27FC236}">
                      <a16:creationId xmlns:a16="http://schemas.microsoft.com/office/drawing/2014/main" id="{84FAACEA-38A7-8104-8E0C-F65F2934C6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0872" y="6056556"/>
                  <a:ext cx="319522" cy="319522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椭圆 108">
                  <a:extLst>
                    <a:ext uri="{FF2B5EF4-FFF2-40B4-BE49-F238E27FC236}">
                      <a16:creationId xmlns:a16="http://schemas.microsoft.com/office/drawing/2014/main" id="{86362290-30E0-7E86-884D-16A75C5CE996}"/>
                    </a:ext>
                  </a:extLst>
                </p:cNvPr>
                <p:cNvSpPr/>
                <p:nvPr/>
              </p:nvSpPr>
              <p:spPr>
                <a:xfrm>
                  <a:off x="4847709" y="6056556"/>
                  <a:ext cx="319522" cy="319522"/>
                </a:xfrm>
                <a:prstGeom prst="ellipse">
                  <a:avLst/>
                </a:prstGeom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05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椭圆 108">
                  <a:extLst>
                    <a:ext uri="{FF2B5EF4-FFF2-40B4-BE49-F238E27FC236}">
                      <a16:creationId xmlns:a16="http://schemas.microsoft.com/office/drawing/2014/main" id="{86362290-30E0-7E86-884D-16A75C5CE9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7709" y="6056556"/>
                  <a:ext cx="319522" cy="319522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椭圆 109">
                  <a:extLst>
                    <a:ext uri="{FF2B5EF4-FFF2-40B4-BE49-F238E27FC236}">
                      <a16:creationId xmlns:a16="http://schemas.microsoft.com/office/drawing/2014/main" id="{72C2DE88-83E4-7E3F-F3D2-0D9C258E659A}"/>
                    </a:ext>
                  </a:extLst>
                </p:cNvPr>
                <p:cNvSpPr/>
                <p:nvPr/>
              </p:nvSpPr>
              <p:spPr>
                <a:xfrm>
                  <a:off x="5244545" y="6056556"/>
                  <a:ext cx="319522" cy="319522"/>
                </a:xfrm>
                <a:prstGeom prst="ellipse">
                  <a:avLst/>
                </a:prstGeom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06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椭圆 109">
                  <a:extLst>
                    <a:ext uri="{FF2B5EF4-FFF2-40B4-BE49-F238E27FC236}">
                      <a16:creationId xmlns:a16="http://schemas.microsoft.com/office/drawing/2014/main" id="{72C2DE88-83E4-7E3F-F3D2-0D9C258E65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545" y="6056556"/>
                  <a:ext cx="319522" cy="319522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椭圆 110">
                  <a:extLst>
                    <a:ext uri="{FF2B5EF4-FFF2-40B4-BE49-F238E27FC236}">
                      <a16:creationId xmlns:a16="http://schemas.microsoft.com/office/drawing/2014/main" id="{3FB72907-F1E8-914D-BD83-271E5B7CF86D}"/>
                    </a:ext>
                  </a:extLst>
                </p:cNvPr>
                <p:cNvSpPr/>
                <p:nvPr/>
              </p:nvSpPr>
              <p:spPr>
                <a:xfrm>
                  <a:off x="5641380" y="6049838"/>
                  <a:ext cx="319522" cy="319522"/>
                </a:xfrm>
                <a:prstGeom prst="ellipse">
                  <a:avLst/>
                </a:prstGeom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07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椭圆 110">
                  <a:extLst>
                    <a:ext uri="{FF2B5EF4-FFF2-40B4-BE49-F238E27FC236}">
                      <a16:creationId xmlns:a16="http://schemas.microsoft.com/office/drawing/2014/main" id="{3FB72907-F1E8-914D-BD83-271E5B7CF8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1380" y="6049838"/>
                  <a:ext cx="319522" cy="319522"/>
                </a:xfrm>
                <a:prstGeom prst="ellipse">
                  <a:avLst/>
                </a:prstGeom>
                <a:blipFill>
                  <a:blip r:embed="rId3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椭圆 111">
                  <a:extLst>
                    <a:ext uri="{FF2B5EF4-FFF2-40B4-BE49-F238E27FC236}">
                      <a16:creationId xmlns:a16="http://schemas.microsoft.com/office/drawing/2014/main" id="{D1B0D1FB-19A4-8AEC-098E-A01B01B9D0E7}"/>
                    </a:ext>
                  </a:extLst>
                </p:cNvPr>
                <p:cNvSpPr/>
                <p:nvPr/>
              </p:nvSpPr>
              <p:spPr>
                <a:xfrm>
                  <a:off x="6016001" y="6049838"/>
                  <a:ext cx="319522" cy="31952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椭圆 111">
                  <a:extLst>
                    <a:ext uri="{FF2B5EF4-FFF2-40B4-BE49-F238E27FC236}">
                      <a16:creationId xmlns:a16="http://schemas.microsoft.com/office/drawing/2014/main" id="{D1B0D1FB-19A4-8AEC-098E-A01B01B9D0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6001" y="6049838"/>
                  <a:ext cx="319522" cy="319522"/>
                </a:xfrm>
                <a:prstGeom prst="ellipse">
                  <a:avLst/>
                </a:prstGeom>
                <a:blipFill>
                  <a:blip r:embed="rId3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椭圆 112">
                  <a:extLst>
                    <a:ext uri="{FF2B5EF4-FFF2-40B4-BE49-F238E27FC236}">
                      <a16:creationId xmlns:a16="http://schemas.microsoft.com/office/drawing/2014/main" id="{DF239379-C44C-1A49-ECEF-2041485E5A69}"/>
                    </a:ext>
                  </a:extLst>
                </p:cNvPr>
                <p:cNvSpPr/>
                <p:nvPr/>
              </p:nvSpPr>
              <p:spPr>
                <a:xfrm>
                  <a:off x="6415548" y="6056556"/>
                  <a:ext cx="319522" cy="319522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椭圆 112">
                  <a:extLst>
                    <a:ext uri="{FF2B5EF4-FFF2-40B4-BE49-F238E27FC236}">
                      <a16:creationId xmlns:a16="http://schemas.microsoft.com/office/drawing/2014/main" id="{DF239379-C44C-1A49-ECEF-2041485E5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5548" y="6056556"/>
                  <a:ext cx="319522" cy="319522"/>
                </a:xfrm>
                <a:prstGeom prst="ellipse">
                  <a:avLst/>
                </a:prstGeom>
                <a:blipFill>
                  <a:blip r:embed="rId3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B00B8941-3469-7FCD-88A3-53E11326EF21}"/>
                </a:ext>
              </a:extLst>
            </p:cNvPr>
            <p:cNvSpPr/>
            <p:nvPr/>
          </p:nvSpPr>
          <p:spPr>
            <a:xfrm>
              <a:off x="6812384" y="6049838"/>
              <a:ext cx="319522" cy="31952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1C6115DD-1CD4-1AA9-8862-FBBF911C885C}"/>
                </a:ext>
              </a:extLst>
            </p:cNvPr>
            <p:cNvSpPr/>
            <p:nvPr/>
          </p:nvSpPr>
          <p:spPr>
            <a:xfrm>
              <a:off x="7208508" y="6049838"/>
              <a:ext cx="319522" cy="31952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B80B1111-9AD3-FA10-D4CA-56589D98DC91}"/>
                </a:ext>
              </a:extLst>
            </p:cNvPr>
            <p:cNvSpPr/>
            <p:nvPr/>
          </p:nvSpPr>
          <p:spPr>
            <a:xfrm>
              <a:off x="7586552" y="6049838"/>
              <a:ext cx="319522" cy="31952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332E38B1-F005-E1E9-C4C0-F16271500754}"/>
                </a:ext>
              </a:extLst>
            </p:cNvPr>
            <p:cNvSpPr/>
            <p:nvPr/>
          </p:nvSpPr>
          <p:spPr>
            <a:xfrm>
              <a:off x="7983637" y="6049838"/>
              <a:ext cx="319522" cy="31952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CE21C43F-E941-CDFC-225D-C5D192D03496}"/>
                </a:ext>
              </a:extLst>
            </p:cNvPr>
            <p:cNvSpPr/>
            <p:nvPr/>
          </p:nvSpPr>
          <p:spPr>
            <a:xfrm>
              <a:off x="8380722" y="6049838"/>
              <a:ext cx="319522" cy="31952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文本框 118">
                  <a:extLst>
                    <a:ext uri="{FF2B5EF4-FFF2-40B4-BE49-F238E27FC236}">
                      <a16:creationId xmlns:a16="http://schemas.microsoft.com/office/drawing/2014/main" id="{F0DAD426-19CE-4D4F-FDF4-C3558AF38051}"/>
                    </a:ext>
                  </a:extLst>
                </p:cNvPr>
                <p:cNvSpPr txBox="1"/>
                <p:nvPr/>
              </p:nvSpPr>
              <p:spPr>
                <a:xfrm>
                  <a:off x="8646117" y="6023074"/>
                  <a:ext cx="655132" cy="3989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19" name="文本框 118">
                  <a:extLst>
                    <a:ext uri="{FF2B5EF4-FFF2-40B4-BE49-F238E27FC236}">
                      <a16:creationId xmlns:a16="http://schemas.microsoft.com/office/drawing/2014/main" id="{F0DAD426-19CE-4D4F-FDF4-C3558AF380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6117" y="6023074"/>
                  <a:ext cx="655132" cy="39893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A388FA99-5623-2ACA-BEB7-1F144285C739}"/>
                  </a:ext>
                </a:extLst>
              </p:cNvPr>
              <p:cNvSpPr txBox="1"/>
              <p:nvPr/>
            </p:nvSpPr>
            <p:spPr>
              <a:xfrm>
                <a:off x="5212928" y="2822257"/>
                <a:ext cx="6824552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guess a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representing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History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use the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 to decide if the history, as claimed by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passes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checks.</a:t>
                </a:r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A388FA99-5623-2ACA-BEB7-1F144285C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928" y="2822257"/>
                <a:ext cx="6824552" cy="12003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D0CCA475-7BBB-A8B4-8E22-D9E8199543B6}"/>
                  </a:ext>
                </a:extLst>
              </p:cNvPr>
              <p:cNvSpPr txBox="1"/>
              <p:nvPr/>
            </p:nvSpPr>
            <p:spPr>
              <a:xfrm>
                <a:off x="6776414" y="4397175"/>
                <a:ext cx="4997115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Checks</a:t>
                </a:r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index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index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′&lt;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potential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index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index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…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D0CCA475-7BBB-A8B4-8E22-D9E819954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414" y="4397175"/>
                <a:ext cx="4997115" cy="169277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8B16683-B048-F2D2-B7FB-BB448E5EDC87}"/>
                  </a:ext>
                </a:extLst>
              </p:cNvPr>
              <p:cNvSpPr txBox="1"/>
              <p:nvPr/>
            </p:nvSpPr>
            <p:spPr>
              <a:xfrm>
                <a:off x="654505" y="2729862"/>
                <a:ext cx="3697793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Korten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a fixed string, this is necessarily single-valued.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8B16683-B048-F2D2-B7FB-BB448E5ED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05" y="2729862"/>
                <a:ext cx="3697793" cy="64633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BA0C1AA-2489-B141-8E42-4F7D8984F939}"/>
                  </a:ext>
                </a:extLst>
              </p:cNvPr>
              <p:cNvSpPr txBox="1"/>
              <p:nvPr/>
            </p:nvSpPr>
            <p:spPr>
              <a:xfrm>
                <a:off x="181974" y="3657224"/>
                <a:ext cx="4909034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(Karp-Lipton, Meyer):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𝐄𝐗𝐏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𝐒𝐈𝐙𝐄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poly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𝐄𝐗𝐏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BA0C1AA-2489-B141-8E42-4F7D8984F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74" y="3657224"/>
                <a:ext cx="4909034" cy="830997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67EE7D0A-592B-EE41-AA58-45AE326D4573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20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7" grpId="0" animBg="1"/>
      <p:bldP spid="21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𝐇𝐢𝐬𝐭𝐨𝐫𝐲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is hard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B72A5408-94C9-8055-D520-542BBCE3E4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 gained something: a length-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hardness!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History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we have: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Korten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runs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and solves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B72A5408-94C9-8055-D520-542BBCE3E4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4"/>
                <a:stretch>
                  <a:fillRect l="-1043" t="-1656" r="-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1C7CE10D-FD15-889F-1B53-E6F39B2D3D2B}"/>
              </a:ext>
            </a:extLst>
          </p:cNvPr>
          <p:cNvGrpSpPr/>
          <p:nvPr/>
        </p:nvGrpSpPr>
        <p:grpSpPr>
          <a:xfrm>
            <a:off x="1718309" y="4096749"/>
            <a:ext cx="3333416" cy="972107"/>
            <a:chOff x="4148957" y="3128660"/>
            <a:chExt cx="4811172" cy="1242524"/>
          </a:xfrm>
        </p:grpSpPr>
        <p:sp>
          <p:nvSpPr>
            <p:cNvPr id="5" name="流程图: 决策 4">
              <a:extLst>
                <a:ext uri="{FF2B5EF4-FFF2-40B4-BE49-F238E27FC236}">
                  <a16:creationId xmlns:a16="http://schemas.microsoft.com/office/drawing/2014/main" id="{7BFF0088-D29C-0E70-6489-801152FA3ED2}"/>
                </a:ext>
              </a:extLst>
            </p:cNvPr>
            <p:cNvSpPr/>
            <p:nvPr/>
          </p:nvSpPr>
          <p:spPr>
            <a:xfrm>
              <a:off x="4148957" y="3128660"/>
              <a:ext cx="4811172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A63A6F9-73F8-D29E-E2CF-353AA09FF338}"/>
                    </a:ext>
                  </a:extLst>
                </p:cNvPr>
                <p:cNvSpPr txBox="1"/>
                <p:nvPr/>
              </p:nvSpPr>
              <p:spPr>
                <a:xfrm>
                  <a:off x="4148957" y="3279455"/>
                  <a:ext cx="4811172" cy="9385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History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have size-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100</m:t>
                          </m:r>
                        </m:sup>
                      </m:sSup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circuits?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A63A6F9-73F8-D29E-E2CF-353AA09FF3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8957" y="3279455"/>
                  <a:ext cx="4811172" cy="938570"/>
                </a:xfrm>
                <a:prstGeom prst="rect">
                  <a:avLst/>
                </a:prstGeom>
                <a:blipFill>
                  <a:blip r:embed="rId5"/>
                  <a:stretch>
                    <a:fillRect t="-4132" b="-140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66DC47D-A8C1-1F47-E2BA-DB44F70FF45F}"/>
                  </a:ext>
                </a:extLst>
              </p:cNvPr>
              <p:cNvSpPr txBox="1"/>
              <p:nvPr/>
            </p:nvSpPr>
            <p:spPr>
              <a:xfrm>
                <a:off x="1992020" y="5902690"/>
                <a:ext cx="2620174" cy="73430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single-valued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endPara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66DC47D-A8C1-1F47-E2BA-DB44F70FF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20" y="5902690"/>
                <a:ext cx="2620174" cy="734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B2C19B9C-8537-BD87-91F7-384154BF4EBD}"/>
              </a:ext>
            </a:extLst>
          </p:cNvPr>
          <p:cNvGrpSpPr/>
          <p:nvPr/>
        </p:nvGrpSpPr>
        <p:grpSpPr>
          <a:xfrm>
            <a:off x="2926999" y="5181412"/>
            <a:ext cx="916036" cy="641343"/>
            <a:chOff x="3761645" y="3787787"/>
            <a:chExt cx="916036" cy="641343"/>
          </a:xfrm>
        </p:grpSpPr>
        <p:sp>
          <p:nvSpPr>
            <p:cNvPr id="9" name="箭头: 右 8">
              <a:extLst>
                <a:ext uri="{FF2B5EF4-FFF2-40B4-BE49-F238E27FC236}">
                  <a16:creationId xmlns:a16="http://schemas.microsoft.com/office/drawing/2014/main" id="{D667A011-6B9E-C09B-C351-AFAD9FF6DE77}"/>
                </a:ext>
              </a:extLst>
            </p:cNvPr>
            <p:cNvSpPr/>
            <p:nvPr/>
          </p:nvSpPr>
          <p:spPr>
            <a:xfrm rot="5400000">
              <a:off x="3904104" y="3861500"/>
              <a:ext cx="631118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9B296C5-74CE-E0EF-A081-16BD810433F3}"/>
                </a:ext>
              </a:extLst>
            </p:cNvPr>
            <p:cNvSpPr txBox="1"/>
            <p:nvPr/>
          </p:nvSpPr>
          <p:spPr>
            <a:xfrm>
              <a:off x="3761645" y="3787787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562F919-51BC-F6ED-1DF7-F9D6099726EE}"/>
              </a:ext>
            </a:extLst>
          </p:cNvPr>
          <p:cNvGrpSpPr/>
          <p:nvPr/>
        </p:nvGrpSpPr>
        <p:grpSpPr>
          <a:xfrm>
            <a:off x="5017766" y="4305726"/>
            <a:ext cx="1553856" cy="504141"/>
            <a:chOff x="3650522" y="3861500"/>
            <a:chExt cx="916036" cy="504141"/>
          </a:xfrm>
        </p:grpSpPr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7E773C17-B351-1B74-88CB-B81506884A0A}"/>
                </a:ext>
              </a:extLst>
            </p:cNvPr>
            <p:cNvSpPr/>
            <p:nvPr/>
          </p:nvSpPr>
          <p:spPr>
            <a:xfrm>
              <a:off x="3761645" y="3861500"/>
              <a:ext cx="773577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4BCF149-F358-09DE-EA86-EE815E2AE483}"/>
                </a:ext>
              </a:extLst>
            </p:cNvPr>
            <p:cNvSpPr txBox="1"/>
            <p:nvPr/>
          </p:nvSpPr>
          <p:spPr>
            <a:xfrm>
              <a:off x="3650522" y="3882737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EE8F963-8118-3B5E-A892-8B7FB1C0011C}"/>
                  </a:ext>
                </a:extLst>
              </p:cNvPr>
              <p:cNvSpPr txBox="1"/>
              <p:nvPr/>
            </p:nvSpPr>
            <p:spPr>
              <a:xfrm>
                <a:off x="6096000" y="3288654"/>
                <a:ext cx="4464819" cy="7136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sup>
                    </m:sSup>
                  </m:oMath>
                </a14:m>
                <a:r>
                  <a:rPr lang="en-US" altLang="zh-CN" b="0" dirty="0"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Korten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runs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 and solves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EE8F963-8118-3B5E-A892-8B7FB1C00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88654"/>
                <a:ext cx="4464819" cy="7136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组合 32">
            <a:extLst>
              <a:ext uri="{FF2B5EF4-FFF2-40B4-BE49-F238E27FC236}">
                <a16:creationId xmlns:a16="http://schemas.microsoft.com/office/drawing/2014/main" id="{521C6445-7A72-1C60-0D3F-2E68E3DA722E}"/>
              </a:ext>
            </a:extLst>
          </p:cNvPr>
          <p:cNvGrpSpPr/>
          <p:nvPr/>
        </p:nvGrpSpPr>
        <p:grpSpPr>
          <a:xfrm>
            <a:off x="6661700" y="4071741"/>
            <a:ext cx="3333416" cy="972107"/>
            <a:chOff x="4148957" y="3128660"/>
            <a:chExt cx="4811172" cy="1242524"/>
          </a:xfrm>
        </p:grpSpPr>
        <p:sp>
          <p:nvSpPr>
            <p:cNvPr id="34" name="流程图: 决策 33">
              <a:extLst>
                <a:ext uri="{FF2B5EF4-FFF2-40B4-BE49-F238E27FC236}">
                  <a16:creationId xmlns:a16="http://schemas.microsoft.com/office/drawing/2014/main" id="{E6BC8C7A-BF8F-2A01-BB60-D8AE109FEFA8}"/>
                </a:ext>
              </a:extLst>
            </p:cNvPr>
            <p:cNvSpPr/>
            <p:nvPr/>
          </p:nvSpPr>
          <p:spPr>
            <a:xfrm>
              <a:off x="4148957" y="3128660"/>
              <a:ext cx="4811172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0B76B685-D99B-11F0-F620-DC84B2BAAB8C}"/>
                    </a:ext>
                  </a:extLst>
                </p:cNvPr>
                <p:cNvSpPr txBox="1"/>
                <p:nvPr/>
              </p:nvSpPr>
              <p:spPr>
                <a:xfrm>
                  <a:off x="4148957" y="3279455"/>
                  <a:ext cx="4811172" cy="9385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History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have size-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100</m:t>
                          </m:r>
                        </m:sup>
                      </m:sSup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circuits?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0B76B685-D99B-11F0-F620-DC84B2BAAB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8957" y="3279455"/>
                  <a:ext cx="4811172" cy="938570"/>
                </a:xfrm>
                <a:prstGeom prst="rect">
                  <a:avLst/>
                </a:prstGeom>
                <a:blipFill>
                  <a:blip r:embed="rId8"/>
                  <a:stretch>
                    <a:fillRect t="-4132" b="-140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58364DF-1C0D-0CED-C80F-3B74F673763B}"/>
              </a:ext>
            </a:extLst>
          </p:cNvPr>
          <p:cNvGrpSpPr/>
          <p:nvPr/>
        </p:nvGrpSpPr>
        <p:grpSpPr>
          <a:xfrm>
            <a:off x="61271" y="4249446"/>
            <a:ext cx="1553856" cy="566568"/>
            <a:chOff x="3642797" y="3799073"/>
            <a:chExt cx="916036" cy="566568"/>
          </a:xfrm>
        </p:grpSpPr>
        <p:sp>
          <p:nvSpPr>
            <p:cNvPr id="37" name="箭头: 右 36">
              <a:extLst>
                <a:ext uri="{FF2B5EF4-FFF2-40B4-BE49-F238E27FC236}">
                  <a16:creationId xmlns:a16="http://schemas.microsoft.com/office/drawing/2014/main" id="{F8726AE9-8F87-38A9-99B1-31AD9A7F5374}"/>
                </a:ext>
              </a:extLst>
            </p:cNvPr>
            <p:cNvSpPr/>
            <p:nvPr/>
          </p:nvSpPr>
          <p:spPr>
            <a:xfrm>
              <a:off x="3761645" y="3861500"/>
              <a:ext cx="773577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563CB07C-9CDB-A57B-8885-830E88636AD2}"/>
                </a:ext>
              </a:extLst>
            </p:cNvPr>
            <p:cNvSpPr txBox="1"/>
            <p:nvPr/>
          </p:nvSpPr>
          <p:spPr>
            <a:xfrm>
              <a:off x="3642797" y="3799073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5226180F-8832-67BD-4F85-6C309E878846}"/>
                  </a:ext>
                </a:extLst>
              </p:cNvPr>
              <p:cNvSpPr txBox="1"/>
              <p:nvPr/>
            </p:nvSpPr>
            <p:spPr>
              <a:xfrm>
                <a:off x="6955970" y="5903985"/>
                <a:ext cx="2620174" cy="73430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single-valued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endPara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5226180F-8832-67BD-4F85-6C309E878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970" y="5903985"/>
                <a:ext cx="2620174" cy="7343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组合 43">
            <a:extLst>
              <a:ext uri="{FF2B5EF4-FFF2-40B4-BE49-F238E27FC236}">
                <a16:creationId xmlns:a16="http://schemas.microsoft.com/office/drawing/2014/main" id="{6BC36316-1776-AD43-7BE1-CB40EF695C29}"/>
              </a:ext>
            </a:extLst>
          </p:cNvPr>
          <p:cNvGrpSpPr/>
          <p:nvPr/>
        </p:nvGrpSpPr>
        <p:grpSpPr>
          <a:xfrm>
            <a:off x="7890949" y="5182707"/>
            <a:ext cx="916036" cy="641343"/>
            <a:chOff x="3761645" y="3787787"/>
            <a:chExt cx="916036" cy="641343"/>
          </a:xfrm>
        </p:grpSpPr>
        <p:sp>
          <p:nvSpPr>
            <p:cNvPr id="45" name="箭头: 右 44">
              <a:extLst>
                <a:ext uri="{FF2B5EF4-FFF2-40B4-BE49-F238E27FC236}">
                  <a16:creationId xmlns:a16="http://schemas.microsoft.com/office/drawing/2014/main" id="{AD987F34-DDD4-7D14-34FF-92F2331CBB9F}"/>
                </a:ext>
              </a:extLst>
            </p:cNvPr>
            <p:cNvSpPr/>
            <p:nvPr/>
          </p:nvSpPr>
          <p:spPr>
            <a:xfrm rot="5400000">
              <a:off x="3904104" y="3861500"/>
              <a:ext cx="631118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C86D979E-3741-8743-3B71-8C7610B8E56B}"/>
                </a:ext>
              </a:extLst>
            </p:cNvPr>
            <p:cNvSpPr txBox="1"/>
            <p:nvPr/>
          </p:nvSpPr>
          <p:spPr>
            <a:xfrm>
              <a:off x="3761645" y="3787787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7084340-567D-949E-2D9C-78D0DBD5609D}"/>
              </a:ext>
            </a:extLst>
          </p:cNvPr>
          <p:cNvGrpSpPr/>
          <p:nvPr/>
        </p:nvGrpSpPr>
        <p:grpSpPr>
          <a:xfrm>
            <a:off x="10085194" y="4259493"/>
            <a:ext cx="1553856" cy="572625"/>
            <a:chOff x="3650522" y="3793016"/>
            <a:chExt cx="916036" cy="572625"/>
          </a:xfrm>
        </p:grpSpPr>
        <p:sp>
          <p:nvSpPr>
            <p:cNvPr id="48" name="箭头: 右 47">
              <a:extLst>
                <a:ext uri="{FF2B5EF4-FFF2-40B4-BE49-F238E27FC236}">
                  <a16:creationId xmlns:a16="http://schemas.microsoft.com/office/drawing/2014/main" id="{5C32CC7F-A939-7B27-115A-AE61789FD92F}"/>
                </a:ext>
              </a:extLst>
            </p:cNvPr>
            <p:cNvSpPr/>
            <p:nvPr/>
          </p:nvSpPr>
          <p:spPr>
            <a:xfrm>
              <a:off x="3761645" y="3861500"/>
              <a:ext cx="773577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886F48C9-5501-0EA8-3BB2-383039A73C1C}"/>
                </a:ext>
              </a:extLst>
            </p:cNvPr>
            <p:cNvSpPr txBox="1"/>
            <p:nvPr/>
          </p:nvSpPr>
          <p:spPr>
            <a:xfrm>
              <a:off x="3650522" y="3793016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F89EBFC0-E4D9-F40E-FC75-E44D7D355A35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21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8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Almost-everywhere lower bounds without win-win arguments!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B72A5408-94C9-8055-D520-542BBCE3E4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 have seen how to use win-win arguments to show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⊈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𝐒𝐈𝐙𝐄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Zeyong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Li (2023): we don’t need win-win arguments at all, and we can show: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⊈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i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o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𝐒𝐈𝐙𝐄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‼!</m:t>
                      </m:r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B72A5408-94C9-8055-D520-542BBCE3E4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B0373F1E-E5AF-4CDD-D004-56A92DC8B7B2}"/>
              </a:ext>
            </a:extLst>
          </p:cNvPr>
          <p:cNvGrpSpPr/>
          <p:nvPr/>
        </p:nvGrpSpPr>
        <p:grpSpPr>
          <a:xfrm>
            <a:off x="838200" y="4104132"/>
            <a:ext cx="5246677" cy="2289069"/>
            <a:chOff x="1916644" y="2118683"/>
            <a:chExt cx="5246677" cy="2289069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840E678-D945-82F0-9323-E9C621BE04C2}"/>
                </a:ext>
              </a:extLst>
            </p:cNvPr>
            <p:cNvSpPr/>
            <p:nvPr/>
          </p:nvSpPr>
          <p:spPr>
            <a:xfrm>
              <a:off x="2187039" y="2134089"/>
              <a:ext cx="442452" cy="4424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流程图: 决策 23">
              <a:extLst>
                <a:ext uri="{FF2B5EF4-FFF2-40B4-BE49-F238E27FC236}">
                  <a16:creationId xmlns:a16="http://schemas.microsoft.com/office/drawing/2014/main" id="{136EB6D3-8AC6-57B9-2C77-B1C9A6F12DD3}"/>
                </a:ext>
              </a:extLst>
            </p:cNvPr>
            <p:cNvSpPr/>
            <p:nvPr/>
          </p:nvSpPr>
          <p:spPr>
            <a:xfrm>
              <a:off x="1916644" y="2832003"/>
              <a:ext cx="983242" cy="315196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CF2A1BF0-63AB-F11F-F81C-1E0EDB29B989}"/>
                </a:ext>
              </a:extLst>
            </p:cNvPr>
            <p:cNvGrpSpPr/>
            <p:nvPr/>
          </p:nvGrpSpPr>
          <p:grpSpPr>
            <a:xfrm>
              <a:off x="1950247" y="3255484"/>
              <a:ext cx="916036" cy="641343"/>
              <a:chOff x="3761645" y="3787787"/>
              <a:chExt cx="916036" cy="641343"/>
            </a:xfrm>
          </p:grpSpPr>
          <p:sp>
            <p:nvSpPr>
              <p:cNvPr id="54" name="箭头: 右 53">
                <a:extLst>
                  <a:ext uri="{FF2B5EF4-FFF2-40B4-BE49-F238E27FC236}">
                    <a16:creationId xmlns:a16="http://schemas.microsoft.com/office/drawing/2014/main" id="{CE691AEE-7499-F70A-B329-9C78ADC1A0D0}"/>
                  </a:ext>
                </a:extLst>
              </p:cNvPr>
              <p:cNvSpPr/>
              <p:nvPr/>
            </p:nvSpPr>
            <p:spPr>
              <a:xfrm rot="5400000">
                <a:off x="3904104" y="3861500"/>
                <a:ext cx="631118" cy="504141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43C9CA83-C89C-8A82-8D77-5E8FFED5BD0B}"/>
                  </a:ext>
                </a:extLst>
              </p:cNvPr>
              <p:cNvSpPr txBox="1"/>
              <p:nvPr/>
            </p:nvSpPr>
            <p:spPr>
              <a:xfrm>
                <a:off x="3761645" y="3787787"/>
                <a:ext cx="916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81FCDBC2-A339-3BEC-BC5B-637AC9285242}"/>
                </a:ext>
              </a:extLst>
            </p:cNvPr>
            <p:cNvSpPr/>
            <p:nvPr/>
          </p:nvSpPr>
          <p:spPr>
            <a:xfrm>
              <a:off x="2187039" y="3965300"/>
              <a:ext cx="442452" cy="4424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27A2284C-153E-5989-943F-7F6A351B2A38}"/>
                </a:ext>
              </a:extLst>
            </p:cNvPr>
            <p:cNvGrpSpPr/>
            <p:nvPr/>
          </p:nvGrpSpPr>
          <p:grpSpPr>
            <a:xfrm>
              <a:off x="2773862" y="2556908"/>
              <a:ext cx="787665" cy="461675"/>
              <a:chOff x="7460837" y="3446811"/>
              <a:chExt cx="787665" cy="461675"/>
            </a:xfrm>
          </p:grpSpPr>
          <p:sp>
            <p:nvSpPr>
              <p:cNvPr id="52" name="箭头: 右 51">
                <a:extLst>
                  <a:ext uri="{FF2B5EF4-FFF2-40B4-BE49-F238E27FC236}">
                    <a16:creationId xmlns:a16="http://schemas.microsoft.com/office/drawing/2014/main" id="{75F5F754-CD67-A7C8-F361-2BDC1F3C8166}"/>
                  </a:ext>
                </a:extLst>
              </p:cNvPr>
              <p:cNvSpPr/>
              <p:nvPr/>
            </p:nvSpPr>
            <p:spPr>
              <a:xfrm rot="19241326">
                <a:off x="7611138" y="3446811"/>
                <a:ext cx="617706" cy="458922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4082976B-67DE-2328-7343-3B0DD1B4D523}"/>
                  </a:ext>
                </a:extLst>
              </p:cNvPr>
              <p:cNvSpPr txBox="1"/>
              <p:nvPr/>
            </p:nvSpPr>
            <p:spPr>
              <a:xfrm>
                <a:off x="7460837" y="3446821"/>
                <a:ext cx="7876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119EEA9-97CE-5081-0F4F-87E895B99B0E}"/>
                </a:ext>
              </a:extLst>
            </p:cNvPr>
            <p:cNvSpPr/>
            <p:nvPr/>
          </p:nvSpPr>
          <p:spPr>
            <a:xfrm>
              <a:off x="3739139" y="2118683"/>
              <a:ext cx="442452" cy="4424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流程图: 决策 33">
              <a:extLst>
                <a:ext uri="{FF2B5EF4-FFF2-40B4-BE49-F238E27FC236}">
                  <a16:creationId xmlns:a16="http://schemas.microsoft.com/office/drawing/2014/main" id="{B9B240D9-AE5E-5CD7-56D8-3D78E6736784}"/>
                </a:ext>
              </a:extLst>
            </p:cNvPr>
            <p:cNvSpPr/>
            <p:nvPr/>
          </p:nvSpPr>
          <p:spPr>
            <a:xfrm>
              <a:off x="3468744" y="2816597"/>
              <a:ext cx="983242" cy="315196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592733A5-83E0-3402-85FA-B56844B1A3F9}"/>
                </a:ext>
              </a:extLst>
            </p:cNvPr>
            <p:cNvGrpSpPr/>
            <p:nvPr/>
          </p:nvGrpSpPr>
          <p:grpSpPr>
            <a:xfrm>
              <a:off x="3502347" y="3240078"/>
              <a:ext cx="916036" cy="641343"/>
              <a:chOff x="3761645" y="3787787"/>
              <a:chExt cx="916036" cy="641343"/>
            </a:xfrm>
          </p:grpSpPr>
          <p:sp>
            <p:nvSpPr>
              <p:cNvPr id="50" name="箭头: 右 49">
                <a:extLst>
                  <a:ext uri="{FF2B5EF4-FFF2-40B4-BE49-F238E27FC236}">
                    <a16:creationId xmlns:a16="http://schemas.microsoft.com/office/drawing/2014/main" id="{D1CBBA45-1A41-CFDA-5759-B7581B52CA35}"/>
                  </a:ext>
                </a:extLst>
              </p:cNvPr>
              <p:cNvSpPr/>
              <p:nvPr/>
            </p:nvSpPr>
            <p:spPr>
              <a:xfrm rot="5400000">
                <a:off x="3904104" y="3861500"/>
                <a:ext cx="631118" cy="504141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FE4083C-C9D1-E684-1BF4-C2B9F14BA196}"/>
                  </a:ext>
                </a:extLst>
              </p:cNvPr>
              <p:cNvSpPr txBox="1"/>
              <p:nvPr/>
            </p:nvSpPr>
            <p:spPr>
              <a:xfrm>
                <a:off x="3761645" y="3787787"/>
                <a:ext cx="916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C1D01C74-5598-990C-E528-0ED74C23F258}"/>
                </a:ext>
              </a:extLst>
            </p:cNvPr>
            <p:cNvSpPr/>
            <p:nvPr/>
          </p:nvSpPr>
          <p:spPr>
            <a:xfrm>
              <a:off x="3739139" y="3949894"/>
              <a:ext cx="442452" cy="4424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1E38788E-A864-64BC-9381-4EAD01E826EF}"/>
                </a:ext>
              </a:extLst>
            </p:cNvPr>
            <p:cNvGrpSpPr/>
            <p:nvPr/>
          </p:nvGrpSpPr>
          <p:grpSpPr>
            <a:xfrm>
              <a:off x="4325962" y="2541502"/>
              <a:ext cx="787665" cy="461675"/>
              <a:chOff x="7460837" y="3446811"/>
              <a:chExt cx="787665" cy="461675"/>
            </a:xfrm>
          </p:grpSpPr>
          <p:sp>
            <p:nvSpPr>
              <p:cNvPr id="48" name="箭头: 右 47">
                <a:extLst>
                  <a:ext uri="{FF2B5EF4-FFF2-40B4-BE49-F238E27FC236}">
                    <a16:creationId xmlns:a16="http://schemas.microsoft.com/office/drawing/2014/main" id="{DC103E30-9EE7-EA39-FA31-8DF16587ADD8}"/>
                  </a:ext>
                </a:extLst>
              </p:cNvPr>
              <p:cNvSpPr/>
              <p:nvPr/>
            </p:nvSpPr>
            <p:spPr>
              <a:xfrm rot="19241326">
                <a:off x="7611138" y="3446811"/>
                <a:ext cx="617706" cy="458922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1A9A0F17-66BA-2408-BBE2-F73E20C96862}"/>
                  </a:ext>
                </a:extLst>
              </p:cNvPr>
              <p:cNvSpPr txBox="1"/>
              <p:nvPr/>
            </p:nvSpPr>
            <p:spPr>
              <a:xfrm>
                <a:off x="7460837" y="3446821"/>
                <a:ext cx="7876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39BE450D-5541-EEF4-2ED6-D13FCBA330EA}"/>
                </a:ext>
              </a:extLst>
            </p:cNvPr>
            <p:cNvSpPr/>
            <p:nvPr/>
          </p:nvSpPr>
          <p:spPr>
            <a:xfrm>
              <a:off x="5349652" y="2134089"/>
              <a:ext cx="442452" cy="4424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流程图: 决策 38">
              <a:extLst>
                <a:ext uri="{FF2B5EF4-FFF2-40B4-BE49-F238E27FC236}">
                  <a16:creationId xmlns:a16="http://schemas.microsoft.com/office/drawing/2014/main" id="{6C93F562-FD52-29F8-7C86-CA1196BD55EE}"/>
                </a:ext>
              </a:extLst>
            </p:cNvPr>
            <p:cNvSpPr/>
            <p:nvPr/>
          </p:nvSpPr>
          <p:spPr>
            <a:xfrm>
              <a:off x="5079257" y="2832003"/>
              <a:ext cx="983242" cy="315196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C6F693D4-C867-B6E8-2B79-89B1A3E610E5}"/>
                </a:ext>
              </a:extLst>
            </p:cNvPr>
            <p:cNvGrpSpPr/>
            <p:nvPr/>
          </p:nvGrpSpPr>
          <p:grpSpPr>
            <a:xfrm>
              <a:off x="5112860" y="3255484"/>
              <a:ext cx="916036" cy="641343"/>
              <a:chOff x="3761645" y="3787787"/>
              <a:chExt cx="916036" cy="641343"/>
            </a:xfrm>
          </p:grpSpPr>
          <p:sp>
            <p:nvSpPr>
              <p:cNvPr id="46" name="箭头: 右 45">
                <a:extLst>
                  <a:ext uri="{FF2B5EF4-FFF2-40B4-BE49-F238E27FC236}">
                    <a16:creationId xmlns:a16="http://schemas.microsoft.com/office/drawing/2014/main" id="{6150A265-844B-2274-02AD-32D10F99BF4C}"/>
                  </a:ext>
                </a:extLst>
              </p:cNvPr>
              <p:cNvSpPr/>
              <p:nvPr/>
            </p:nvSpPr>
            <p:spPr>
              <a:xfrm rot="5400000">
                <a:off x="3904104" y="3861500"/>
                <a:ext cx="631118" cy="504141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45F6D1FE-3FDB-ECED-4E68-71A90823209A}"/>
                  </a:ext>
                </a:extLst>
              </p:cNvPr>
              <p:cNvSpPr txBox="1"/>
              <p:nvPr/>
            </p:nvSpPr>
            <p:spPr>
              <a:xfrm>
                <a:off x="3761645" y="3787787"/>
                <a:ext cx="916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063ED629-67C2-4A5F-3AEB-B884DA55D714}"/>
                </a:ext>
              </a:extLst>
            </p:cNvPr>
            <p:cNvSpPr/>
            <p:nvPr/>
          </p:nvSpPr>
          <p:spPr>
            <a:xfrm>
              <a:off x="5349652" y="3965300"/>
              <a:ext cx="442452" cy="4424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8DFDCEF8-6C05-9D6A-3708-1D3FEC93187F}"/>
                </a:ext>
              </a:extLst>
            </p:cNvPr>
            <p:cNvGrpSpPr/>
            <p:nvPr/>
          </p:nvGrpSpPr>
          <p:grpSpPr>
            <a:xfrm>
              <a:off x="5936475" y="2556908"/>
              <a:ext cx="787665" cy="461675"/>
              <a:chOff x="7460837" y="3446811"/>
              <a:chExt cx="787665" cy="461675"/>
            </a:xfrm>
          </p:grpSpPr>
          <p:sp>
            <p:nvSpPr>
              <p:cNvPr id="44" name="箭头: 右 43">
                <a:extLst>
                  <a:ext uri="{FF2B5EF4-FFF2-40B4-BE49-F238E27FC236}">
                    <a16:creationId xmlns:a16="http://schemas.microsoft.com/office/drawing/2014/main" id="{656C7491-F5DF-187E-37E0-B6E7DF99DF91}"/>
                  </a:ext>
                </a:extLst>
              </p:cNvPr>
              <p:cNvSpPr/>
              <p:nvPr/>
            </p:nvSpPr>
            <p:spPr>
              <a:xfrm rot="19241326">
                <a:off x="7611138" y="3446811"/>
                <a:ext cx="617706" cy="458922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A3074DAA-600A-19A4-D315-80254BAD838C}"/>
                  </a:ext>
                </a:extLst>
              </p:cNvPr>
              <p:cNvSpPr txBox="1"/>
              <p:nvPr/>
            </p:nvSpPr>
            <p:spPr>
              <a:xfrm>
                <a:off x="7460837" y="3446821"/>
                <a:ext cx="7876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539E0AAD-8847-27FA-7E51-3D87BDCFE8E0}"/>
                    </a:ext>
                  </a:extLst>
                </p:cNvPr>
                <p:cNvSpPr txBox="1"/>
                <p:nvPr/>
              </p:nvSpPr>
              <p:spPr>
                <a:xfrm>
                  <a:off x="6757009" y="2119266"/>
                  <a:ext cx="406312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…</m:t>
                        </m:r>
                      </m:oMath>
                    </m:oMathPara>
                  </a14:m>
                  <a:endParaRPr lang="en-US" altLang="zh-CN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E490FE22-4EDF-68AC-1263-37F3558AB0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7009" y="2119266"/>
                  <a:ext cx="40631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对话气泡: 圆角矩形 55">
            <a:extLst>
              <a:ext uri="{FF2B5EF4-FFF2-40B4-BE49-F238E27FC236}">
                <a16:creationId xmlns:a16="http://schemas.microsoft.com/office/drawing/2014/main" id="{EB68D54F-ADCC-61F6-8D35-1B858D260272}"/>
              </a:ext>
            </a:extLst>
          </p:cNvPr>
          <p:cNvSpPr/>
          <p:nvPr/>
        </p:nvSpPr>
        <p:spPr>
          <a:xfrm>
            <a:off x="9282363" y="4474047"/>
            <a:ext cx="2397760" cy="1585809"/>
          </a:xfrm>
          <a:prstGeom prst="wedgeRoundRectCallout">
            <a:avLst>
              <a:gd name="adj1" fmla="val -66172"/>
              <a:gd name="adj2" fmla="val 38740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Why use win-win arguments if you can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 directly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0797DAAE-7B5F-3737-20C9-6AC3C07A112F}"/>
              </a:ext>
            </a:extLst>
          </p:cNvPr>
          <p:cNvGrpSpPr/>
          <p:nvPr/>
        </p:nvGrpSpPr>
        <p:grpSpPr>
          <a:xfrm>
            <a:off x="7541068" y="4603710"/>
            <a:ext cx="1452880" cy="1825478"/>
            <a:chOff x="7849744" y="4724210"/>
            <a:chExt cx="1452880" cy="1825478"/>
          </a:xfrm>
        </p:grpSpPr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1179C067-E0B1-FDE9-0B17-203D4DA80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9399" y="4724210"/>
              <a:ext cx="1353570" cy="14561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4ED33023-5135-E4C3-7303-81848337FFCE}"/>
                </a:ext>
              </a:extLst>
            </p:cNvPr>
            <p:cNvSpPr txBox="1"/>
            <p:nvPr/>
          </p:nvSpPr>
          <p:spPr>
            <a:xfrm>
              <a:off x="7849744" y="6180356"/>
              <a:ext cx="1452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Zeyong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 Li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id="{3868C1F0-266D-D174-FDE1-25263E0D09AD}"/>
              </a:ext>
            </a:extLst>
          </p:cNvPr>
          <p:cNvSpPr txBox="1"/>
          <p:nvPr/>
        </p:nvSpPr>
        <p:spPr>
          <a:xfrm>
            <a:off x="0" y="6550223"/>
            <a:ext cx="5363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</a:t>
            </a:r>
            <a:r>
              <a:rPr lang="en-US" altLang="zh-CN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Zeyong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Li: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https://sites.google.com/view/zeyong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196221C-1300-1B7E-E1CF-92152192AD78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22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2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New Insight: History in post-order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B0143047-EA0F-2263-74FC-EB6B7C0E44B4}"/>
                  </a:ext>
                </a:extLst>
              </p:cNvPr>
              <p:cNvSpPr txBox="1"/>
              <p:nvPr/>
            </p:nvSpPr>
            <p:spPr>
              <a:xfrm>
                <a:off x="1027076" y="4911897"/>
                <a:ext cx="3356324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Does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History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have small circuits?</a:t>
                </a:r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B0143047-EA0F-2263-74FC-EB6B7C0E4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76" y="4911897"/>
                <a:ext cx="3356324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F38EB0D4-1314-267D-64E4-7D0CA2FDFA44}"/>
              </a:ext>
            </a:extLst>
          </p:cNvPr>
          <p:cNvGrpSpPr/>
          <p:nvPr/>
        </p:nvGrpSpPr>
        <p:grpSpPr>
          <a:xfrm>
            <a:off x="9712044" y="4336168"/>
            <a:ext cx="1452880" cy="1825478"/>
            <a:chOff x="7849744" y="4724210"/>
            <a:chExt cx="1452880" cy="1825478"/>
          </a:xfrm>
        </p:grpSpPr>
        <p:pic>
          <p:nvPicPr>
            <p:cNvPr id="109" name="图片 108">
              <a:extLst>
                <a:ext uri="{FF2B5EF4-FFF2-40B4-BE49-F238E27FC236}">
                  <a16:creationId xmlns:a16="http://schemas.microsoft.com/office/drawing/2014/main" id="{1717D712-1B05-FE29-EFF7-5A404642A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399" y="4724210"/>
              <a:ext cx="1353570" cy="14561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B80C7F19-071E-2F62-4B5A-B4C0CFC09752}"/>
                </a:ext>
              </a:extLst>
            </p:cNvPr>
            <p:cNvSpPr txBox="1"/>
            <p:nvPr/>
          </p:nvSpPr>
          <p:spPr>
            <a:xfrm>
              <a:off x="7849744" y="6180356"/>
              <a:ext cx="1452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Zeyong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 Li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1" name="文本框 110">
            <a:extLst>
              <a:ext uri="{FF2B5EF4-FFF2-40B4-BE49-F238E27FC236}">
                <a16:creationId xmlns:a16="http://schemas.microsoft.com/office/drawing/2014/main" id="{F1095C04-47A7-A545-942B-C92F6D814157}"/>
              </a:ext>
            </a:extLst>
          </p:cNvPr>
          <p:cNvSpPr txBox="1"/>
          <p:nvPr/>
        </p:nvSpPr>
        <p:spPr>
          <a:xfrm>
            <a:off x="0" y="6550223"/>
            <a:ext cx="5363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</a:t>
            </a:r>
            <a:r>
              <a:rPr lang="en-US" altLang="zh-CN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Zeyong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Li: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https://sites.google.com/view/zeyong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对话气泡: 圆角矩形 111">
                <a:extLst>
                  <a:ext uri="{FF2B5EF4-FFF2-40B4-BE49-F238E27FC236}">
                    <a16:creationId xmlns:a16="http://schemas.microsoft.com/office/drawing/2014/main" id="{8A03EE76-EFD0-0C8E-9CA0-C975E469EA3A}"/>
                  </a:ext>
                </a:extLst>
              </p:cNvPr>
              <p:cNvSpPr/>
              <p:nvPr/>
            </p:nvSpPr>
            <p:spPr>
              <a:xfrm>
                <a:off x="5106523" y="5021555"/>
                <a:ext cx="3761343" cy="1285538"/>
              </a:xfrm>
              <a:prstGeom prst="wedgeRoundRectCallout">
                <a:avLst>
                  <a:gd name="adj1" fmla="val 71166"/>
                  <a:gd name="adj2" fmla="val -34311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ALWAYS YES!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By only storing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key vertices!!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2" name="对话气泡: 圆角矩形 111">
                <a:extLst>
                  <a:ext uri="{FF2B5EF4-FFF2-40B4-BE49-F238E27FC236}">
                    <a16:creationId xmlns:a16="http://schemas.microsoft.com/office/drawing/2014/main" id="{8A03EE76-EFD0-0C8E-9CA0-C975E469E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523" y="5021555"/>
                <a:ext cx="3761343" cy="1285538"/>
              </a:xfrm>
              <a:prstGeom prst="wedgeRoundRectCallout">
                <a:avLst>
                  <a:gd name="adj1" fmla="val 71166"/>
                  <a:gd name="adj2" fmla="val -34311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F9FABE39-DCD5-937B-4215-FAFAE8F402E0}"/>
              </a:ext>
            </a:extLst>
          </p:cNvPr>
          <p:cNvGrpSpPr/>
          <p:nvPr/>
        </p:nvGrpSpPr>
        <p:grpSpPr>
          <a:xfrm>
            <a:off x="451171" y="1954086"/>
            <a:ext cx="9064284" cy="616713"/>
            <a:chOff x="838200" y="2245519"/>
            <a:chExt cx="9064284" cy="616713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00C663F-D858-6372-AD96-5863C5D65B7E}"/>
                </a:ext>
              </a:extLst>
            </p:cNvPr>
            <p:cNvSpPr/>
            <p:nvPr/>
          </p:nvSpPr>
          <p:spPr>
            <a:xfrm>
              <a:off x="838200" y="2653236"/>
              <a:ext cx="9064284" cy="208996"/>
            </a:xfrm>
            <a:prstGeom prst="rect">
              <a:avLst/>
            </a:prstGeom>
            <a:gradFill>
              <a:gsLst>
                <a:gs pos="85307">
                  <a:srgbClr val="0070C0"/>
                </a:gs>
                <a:gs pos="71000">
                  <a:srgbClr val="00B0F0"/>
                </a:gs>
                <a:gs pos="29000">
                  <a:srgbClr val="FFFF00"/>
                </a:gs>
                <a:gs pos="14000">
                  <a:srgbClr val="FFC000"/>
                </a:gs>
                <a:gs pos="0">
                  <a:srgbClr val="FF0000"/>
                </a:gs>
                <a:gs pos="57000">
                  <a:srgbClr val="00B050"/>
                </a:gs>
                <a:gs pos="43000">
                  <a:srgbClr val="92D050"/>
                </a:gs>
                <a:gs pos="100000">
                  <a:srgbClr val="002060"/>
                </a:gs>
              </a:gsLst>
              <a:lin ang="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2A449283-AB0A-C21D-4D8F-7D220E4B3F85}"/>
                    </a:ext>
                  </a:extLst>
                </p:cNvPr>
                <p:cNvSpPr txBox="1"/>
                <p:nvPr/>
              </p:nvSpPr>
              <p:spPr>
                <a:xfrm>
                  <a:off x="1663398" y="2245519"/>
                  <a:ext cx="4820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the naïve “hard string” of length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2A449283-AB0A-C21D-4D8F-7D220E4B3F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3398" y="2245519"/>
                  <a:ext cx="4820421" cy="369332"/>
                </a:xfrm>
                <a:prstGeom prst="rect">
                  <a:avLst/>
                </a:prstGeom>
                <a:blipFill>
                  <a:blip r:embed="rId39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2" name="椭圆 151">
            <a:extLst>
              <a:ext uri="{FF2B5EF4-FFF2-40B4-BE49-F238E27FC236}">
                <a16:creationId xmlns:a16="http://schemas.microsoft.com/office/drawing/2014/main" id="{74862A2B-2106-77F8-99FB-2AE29A4A2860}"/>
              </a:ext>
            </a:extLst>
          </p:cNvPr>
          <p:cNvSpPr/>
          <p:nvPr/>
        </p:nvSpPr>
        <p:spPr>
          <a:xfrm>
            <a:off x="436103" y="2691687"/>
            <a:ext cx="214882" cy="214882"/>
          </a:xfrm>
          <a:prstGeom prst="ellipse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椭圆 152">
            <a:extLst>
              <a:ext uri="{FF2B5EF4-FFF2-40B4-BE49-F238E27FC236}">
                <a16:creationId xmlns:a16="http://schemas.microsoft.com/office/drawing/2014/main" id="{B5918B52-6C1F-BC5D-0A65-76F50D302630}"/>
              </a:ext>
            </a:extLst>
          </p:cNvPr>
          <p:cNvSpPr/>
          <p:nvPr/>
        </p:nvSpPr>
        <p:spPr>
          <a:xfrm>
            <a:off x="1027076" y="2692131"/>
            <a:ext cx="214882" cy="214882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>
            <a:extLst>
              <a:ext uri="{FF2B5EF4-FFF2-40B4-BE49-F238E27FC236}">
                <a16:creationId xmlns:a16="http://schemas.microsoft.com/office/drawing/2014/main" id="{9C573503-77D1-967C-BF30-6095054D7D87}"/>
              </a:ext>
            </a:extLst>
          </p:cNvPr>
          <p:cNvSpPr/>
          <p:nvPr/>
        </p:nvSpPr>
        <p:spPr>
          <a:xfrm>
            <a:off x="1618049" y="2692131"/>
            <a:ext cx="214882" cy="21488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>
            <a:extLst>
              <a:ext uri="{FF2B5EF4-FFF2-40B4-BE49-F238E27FC236}">
                <a16:creationId xmlns:a16="http://schemas.microsoft.com/office/drawing/2014/main" id="{9CED82FA-3313-EEC0-F444-3DF658F41E2D}"/>
              </a:ext>
            </a:extLst>
          </p:cNvPr>
          <p:cNvSpPr/>
          <p:nvPr/>
        </p:nvSpPr>
        <p:spPr>
          <a:xfrm>
            <a:off x="2209022" y="2692575"/>
            <a:ext cx="214882" cy="214882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椭圆 155">
            <a:extLst>
              <a:ext uri="{FF2B5EF4-FFF2-40B4-BE49-F238E27FC236}">
                <a16:creationId xmlns:a16="http://schemas.microsoft.com/office/drawing/2014/main" id="{AC098D3A-13F6-C592-E7EC-7DE163EF4B74}"/>
              </a:ext>
            </a:extLst>
          </p:cNvPr>
          <p:cNvSpPr/>
          <p:nvPr/>
        </p:nvSpPr>
        <p:spPr>
          <a:xfrm>
            <a:off x="2799995" y="2691993"/>
            <a:ext cx="214882" cy="214882"/>
          </a:xfrm>
          <a:prstGeom prst="ellipse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椭圆 156">
            <a:extLst>
              <a:ext uri="{FF2B5EF4-FFF2-40B4-BE49-F238E27FC236}">
                <a16:creationId xmlns:a16="http://schemas.microsoft.com/office/drawing/2014/main" id="{C801ACC0-1312-C040-9DF5-A1F0DA798057}"/>
              </a:ext>
            </a:extLst>
          </p:cNvPr>
          <p:cNvSpPr/>
          <p:nvPr/>
        </p:nvSpPr>
        <p:spPr>
          <a:xfrm>
            <a:off x="3390968" y="2692437"/>
            <a:ext cx="214882" cy="214882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椭圆 157">
            <a:extLst>
              <a:ext uri="{FF2B5EF4-FFF2-40B4-BE49-F238E27FC236}">
                <a16:creationId xmlns:a16="http://schemas.microsoft.com/office/drawing/2014/main" id="{630ECA51-2A13-D2A9-0057-D274A1C543CA}"/>
              </a:ext>
            </a:extLst>
          </p:cNvPr>
          <p:cNvSpPr/>
          <p:nvPr/>
        </p:nvSpPr>
        <p:spPr>
          <a:xfrm>
            <a:off x="3981941" y="2692437"/>
            <a:ext cx="214882" cy="214882"/>
          </a:xfrm>
          <a:prstGeom prst="ellips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椭圆 158">
            <a:extLst>
              <a:ext uri="{FF2B5EF4-FFF2-40B4-BE49-F238E27FC236}">
                <a16:creationId xmlns:a16="http://schemas.microsoft.com/office/drawing/2014/main" id="{F936250E-C712-0C89-2942-5366A8A9D333}"/>
              </a:ext>
            </a:extLst>
          </p:cNvPr>
          <p:cNvSpPr/>
          <p:nvPr/>
        </p:nvSpPr>
        <p:spPr>
          <a:xfrm>
            <a:off x="4572914" y="2692881"/>
            <a:ext cx="214882" cy="214882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8B9EC04E-352E-88EC-43C4-038CD0E61F05}"/>
              </a:ext>
            </a:extLst>
          </p:cNvPr>
          <p:cNvGrpSpPr/>
          <p:nvPr/>
        </p:nvGrpSpPr>
        <p:grpSpPr>
          <a:xfrm>
            <a:off x="619516" y="2875100"/>
            <a:ext cx="439029" cy="377753"/>
            <a:chOff x="619516" y="2875100"/>
            <a:chExt cx="439029" cy="377753"/>
          </a:xfrm>
        </p:grpSpPr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C8AB0631-DB37-D9BD-CCD3-94235A47CE09}"/>
                </a:ext>
              </a:extLst>
            </p:cNvPr>
            <p:cNvSpPr/>
            <p:nvPr/>
          </p:nvSpPr>
          <p:spPr>
            <a:xfrm>
              <a:off x="751210" y="3037971"/>
              <a:ext cx="214882" cy="214882"/>
            </a:xfrm>
            <a:prstGeom prst="ellipse">
              <a:avLst/>
            </a:prstGeom>
            <a:solidFill>
              <a:srgbClr val="99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箭头连接符 165">
              <a:extLst>
                <a:ext uri="{FF2B5EF4-FFF2-40B4-BE49-F238E27FC236}">
                  <a16:creationId xmlns:a16="http://schemas.microsoft.com/office/drawing/2014/main" id="{F591F108-995C-30BD-D6DB-CE4B7C178075}"/>
                </a:ext>
              </a:extLst>
            </p:cNvPr>
            <p:cNvCxnSpPr>
              <a:stCxn id="152" idx="5"/>
              <a:endCxn id="160" idx="1"/>
            </p:cNvCxnSpPr>
            <p:nvPr/>
          </p:nvCxnSpPr>
          <p:spPr>
            <a:xfrm>
              <a:off x="619516" y="2875100"/>
              <a:ext cx="163163" cy="1943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箭头连接符 166">
              <a:extLst>
                <a:ext uri="{FF2B5EF4-FFF2-40B4-BE49-F238E27FC236}">
                  <a16:creationId xmlns:a16="http://schemas.microsoft.com/office/drawing/2014/main" id="{D62F15F9-0520-246C-1427-0C3CD245C188}"/>
                </a:ext>
              </a:extLst>
            </p:cNvPr>
            <p:cNvCxnSpPr>
              <a:cxnSpLocks/>
              <a:stCxn id="153" idx="3"/>
              <a:endCxn id="160" idx="7"/>
            </p:cNvCxnSpPr>
            <p:nvPr/>
          </p:nvCxnSpPr>
          <p:spPr>
            <a:xfrm flipH="1">
              <a:off x="934623" y="2875544"/>
              <a:ext cx="123922" cy="1938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组合 245">
            <a:extLst>
              <a:ext uri="{FF2B5EF4-FFF2-40B4-BE49-F238E27FC236}">
                <a16:creationId xmlns:a16="http://schemas.microsoft.com/office/drawing/2014/main" id="{06B225D8-31FC-3947-80EB-032E58E3169C}"/>
              </a:ext>
            </a:extLst>
          </p:cNvPr>
          <p:cNvGrpSpPr/>
          <p:nvPr/>
        </p:nvGrpSpPr>
        <p:grpSpPr>
          <a:xfrm>
            <a:off x="1801462" y="2875544"/>
            <a:ext cx="439029" cy="375294"/>
            <a:chOff x="1801462" y="2875544"/>
            <a:chExt cx="439029" cy="375294"/>
          </a:xfrm>
        </p:grpSpPr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DA5F2AB0-24DC-C177-6CC4-3667C658EC3B}"/>
                </a:ext>
              </a:extLst>
            </p:cNvPr>
            <p:cNvSpPr/>
            <p:nvPr/>
          </p:nvSpPr>
          <p:spPr>
            <a:xfrm>
              <a:off x="1931309" y="3035956"/>
              <a:ext cx="214882" cy="21488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8" name="直接箭头连接符 167">
              <a:extLst>
                <a:ext uri="{FF2B5EF4-FFF2-40B4-BE49-F238E27FC236}">
                  <a16:creationId xmlns:a16="http://schemas.microsoft.com/office/drawing/2014/main" id="{DBC5BF43-8BD9-C64D-4583-0D41E8C75FA9}"/>
                </a:ext>
              </a:extLst>
            </p:cNvPr>
            <p:cNvCxnSpPr>
              <a:cxnSpLocks/>
              <a:stCxn id="154" idx="5"/>
              <a:endCxn id="161" idx="1"/>
            </p:cNvCxnSpPr>
            <p:nvPr/>
          </p:nvCxnSpPr>
          <p:spPr>
            <a:xfrm>
              <a:off x="1801462" y="2875544"/>
              <a:ext cx="161316" cy="1918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箭头连接符 168">
              <a:extLst>
                <a:ext uri="{FF2B5EF4-FFF2-40B4-BE49-F238E27FC236}">
                  <a16:creationId xmlns:a16="http://schemas.microsoft.com/office/drawing/2014/main" id="{6137113B-1F70-5483-6437-DD690E18F5C3}"/>
                </a:ext>
              </a:extLst>
            </p:cNvPr>
            <p:cNvCxnSpPr>
              <a:cxnSpLocks/>
              <a:stCxn id="155" idx="3"/>
              <a:endCxn id="161" idx="7"/>
            </p:cNvCxnSpPr>
            <p:nvPr/>
          </p:nvCxnSpPr>
          <p:spPr>
            <a:xfrm flipH="1">
              <a:off x="2114722" y="2875988"/>
              <a:ext cx="125769" cy="1914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组合 247">
            <a:extLst>
              <a:ext uri="{FF2B5EF4-FFF2-40B4-BE49-F238E27FC236}">
                <a16:creationId xmlns:a16="http://schemas.microsoft.com/office/drawing/2014/main" id="{ECA3E46D-D24A-53C0-105B-0346B8CD8D1E}"/>
              </a:ext>
            </a:extLst>
          </p:cNvPr>
          <p:cNvGrpSpPr/>
          <p:nvPr/>
        </p:nvGrpSpPr>
        <p:grpSpPr>
          <a:xfrm>
            <a:off x="2983408" y="2875406"/>
            <a:ext cx="439029" cy="364814"/>
            <a:chOff x="2983408" y="2875406"/>
            <a:chExt cx="439029" cy="364814"/>
          </a:xfrm>
        </p:grpSpPr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7BD8D292-E032-E0BD-83A7-BB43B8C7955E}"/>
                </a:ext>
              </a:extLst>
            </p:cNvPr>
            <p:cNvSpPr/>
            <p:nvPr/>
          </p:nvSpPr>
          <p:spPr>
            <a:xfrm>
              <a:off x="3126741" y="3025338"/>
              <a:ext cx="214882" cy="21488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0" name="直接箭头连接符 169">
              <a:extLst>
                <a:ext uri="{FF2B5EF4-FFF2-40B4-BE49-F238E27FC236}">
                  <a16:creationId xmlns:a16="http://schemas.microsoft.com/office/drawing/2014/main" id="{0EF43E0F-D830-640D-B910-A97B3DB27DE4}"/>
                </a:ext>
              </a:extLst>
            </p:cNvPr>
            <p:cNvCxnSpPr>
              <a:cxnSpLocks/>
              <a:stCxn id="156" idx="5"/>
              <a:endCxn id="162" idx="1"/>
            </p:cNvCxnSpPr>
            <p:nvPr/>
          </p:nvCxnSpPr>
          <p:spPr>
            <a:xfrm>
              <a:off x="2983408" y="2875406"/>
              <a:ext cx="174802" cy="1814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箭头连接符 170">
              <a:extLst>
                <a:ext uri="{FF2B5EF4-FFF2-40B4-BE49-F238E27FC236}">
                  <a16:creationId xmlns:a16="http://schemas.microsoft.com/office/drawing/2014/main" id="{66BF8B3E-8DA1-7BB9-6B64-CA4A419B1041}"/>
                </a:ext>
              </a:extLst>
            </p:cNvPr>
            <p:cNvCxnSpPr>
              <a:cxnSpLocks/>
              <a:stCxn id="157" idx="3"/>
              <a:endCxn id="162" idx="7"/>
            </p:cNvCxnSpPr>
            <p:nvPr/>
          </p:nvCxnSpPr>
          <p:spPr>
            <a:xfrm flipH="1">
              <a:off x="3310154" y="2875850"/>
              <a:ext cx="112283" cy="180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组合 248">
            <a:extLst>
              <a:ext uri="{FF2B5EF4-FFF2-40B4-BE49-F238E27FC236}">
                <a16:creationId xmlns:a16="http://schemas.microsoft.com/office/drawing/2014/main" id="{B72D0220-4582-7F60-7C97-C1A005B51AEB}"/>
              </a:ext>
            </a:extLst>
          </p:cNvPr>
          <p:cNvGrpSpPr/>
          <p:nvPr/>
        </p:nvGrpSpPr>
        <p:grpSpPr>
          <a:xfrm>
            <a:off x="4165354" y="2875850"/>
            <a:ext cx="439029" cy="364370"/>
            <a:chOff x="4165354" y="2875850"/>
            <a:chExt cx="439029" cy="364370"/>
          </a:xfrm>
        </p:grpSpPr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A1DEA57C-886E-B7CF-6CCA-A9FDDEAB9744}"/>
                </a:ext>
              </a:extLst>
            </p:cNvPr>
            <p:cNvSpPr/>
            <p:nvPr/>
          </p:nvSpPr>
          <p:spPr>
            <a:xfrm>
              <a:off x="4310472" y="3025338"/>
              <a:ext cx="214882" cy="21488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2" name="直接箭头连接符 171">
              <a:extLst>
                <a:ext uri="{FF2B5EF4-FFF2-40B4-BE49-F238E27FC236}">
                  <a16:creationId xmlns:a16="http://schemas.microsoft.com/office/drawing/2014/main" id="{A1220E94-39E9-A7FD-D727-54906F8105B9}"/>
                </a:ext>
              </a:extLst>
            </p:cNvPr>
            <p:cNvCxnSpPr>
              <a:cxnSpLocks/>
              <a:stCxn id="158" idx="5"/>
              <a:endCxn id="163" idx="1"/>
            </p:cNvCxnSpPr>
            <p:nvPr/>
          </p:nvCxnSpPr>
          <p:spPr>
            <a:xfrm>
              <a:off x="4165354" y="2875850"/>
              <a:ext cx="176587" cy="180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箭头连接符 172">
              <a:extLst>
                <a:ext uri="{FF2B5EF4-FFF2-40B4-BE49-F238E27FC236}">
                  <a16:creationId xmlns:a16="http://schemas.microsoft.com/office/drawing/2014/main" id="{D53D3994-F167-22FB-54DF-DB5668E2C87D}"/>
                </a:ext>
              </a:extLst>
            </p:cNvPr>
            <p:cNvCxnSpPr>
              <a:cxnSpLocks/>
              <a:stCxn id="159" idx="3"/>
              <a:endCxn id="163" idx="7"/>
            </p:cNvCxnSpPr>
            <p:nvPr/>
          </p:nvCxnSpPr>
          <p:spPr>
            <a:xfrm flipH="1">
              <a:off x="4493885" y="2876294"/>
              <a:ext cx="110498" cy="1805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组合 246">
            <a:extLst>
              <a:ext uri="{FF2B5EF4-FFF2-40B4-BE49-F238E27FC236}">
                <a16:creationId xmlns:a16="http://schemas.microsoft.com/office/drawing/2014/main" id="{CCEA3801-6057-AE27-3719-04DDB0ADE2F8}"/>
              </a:ext>
            </a:extLst>
          </p:cNvPr>
          <p:cNvGrpSpPr/>
          <p:nvPr/>
        </p:nvGrpSpPr>
        <p:grpSpPr>
          <a:xfrm>
            <a:off x="934623" y="3219369"/>
            <a:ext cx="1028155" cy="350218"/>
            <a:chOff x="934623" y="3219369"/>
            <a:chExt cx="1028155" cy="350218"/>
          </a:xfrm>
        </p:grpSpPr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EB22B174-2E0F-B472-7FA5-F0D67BE31A59}"/>
                </a:ext>
              </a:extLst>
            </p:cNvPr>
            <p:cNvSpPr/>
            <p:nvPr/>
          </p:nvSpPr>
          <p:spPr>
            <a:xfrm>
              <a:off x="1348624" y="3354705"/>
              <a:ext cx="214882" cy="21488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箭头连接符 173">
              <a:extLst>
                <a:ext uri="{FF2B5EF4-FFF2-40B4-BE49-F238E27FC236}">
                  <a16:creationId xmlns:a16="http://schemas.microsoft.com/office/drawing/2014/main" id="{6F840128-AF45-5E62-E2CA-56F7EB355BCD}"/>
                </a:ext>
              </a:extLst>
            </p:cNvPr>
            <p:cNvCxnSpPr>
              <a:cxnSpLocks/>
              <a:stCxn id="160" idx="5"/>
              <a:endCxn id="164" idx="1"/>
            </p:cNvCxnSpPr>
            <p:nvPr/>
          </p:nvCxnSpPr>
          <p:spPr>
            <a:xfrm>
              <a:off x="934623" y="3221384"/>
              <a:ext cx="445470" cy="1647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箭头连接符 174">
              <a:extLst>
                <a:ext uri="{FF2B5EF4-FFF2-40B4-BE49-F238E27FC236}">
                  <a16:creationId xmlns:a16="http://schemas.microsoft.com/office/drawing/2014/main" id="{8B0289EA-916C-3D1F-6B98-FBB01AF01F5F}"/>
                </a:ext>
              </a:extLst>
            </p:cNvPr>
            <p:cNvCxnSpPr>
              <a:cxnSpLocks/>
              <a:stCxn id="161" idx="3"/>
              <a:endCxn id="164" idx="7"/>
            </p:cNvCxnSpPr>
            <p:nvPr/>
          </p:nvCxnSpPr>
          <p:spPr>
            <a:xfrm flipH="1">
              <a:off x="1532037" y="3219369"/>
              <a:ext cx="430741" cy="1668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组合 249">
            <a:extLst>
              <a:ext uri="{FF2B5EF4-FFF2-40B4-BE49-F238E27FC236}">
                <a16:creationId xmlns:a16="http://schemas.microsoft.com/office/drawing/2014/main" id="{B410AFA1-CDC5-D63F-42EB-C4FBAA21315C}"/>
              </a:ext>
            </a:extLst>
          </p:cNvPr>
          <p:cNvGrpSpPr/>
          <p:nvPr/>
        </p:nvGrpSpPr>
        <p:grpSpPr>
          <a:xfrm>
            <a:off x="3310154" y="3208751"/>
            <a:ext cx="1031787" cy="360836"/>
            <a:chOff x="3310154" y="3208751"/>
            <a:chExt cx="1031787" cy="360836"/>
          </a:xfrm>
        </p:grpSpPr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C45CA544-F45F-DD62-3355-6F016B3585FB}"/>
                </a:ext>
              </a:extLst>
            </p:cNvPr>
            <p:cNvSpPr/>
            <p:nvPr/>
          </p:nvSpPr>
          <p:spPr>
            <a:xfrm>
              <a:off x="3708016" y="3354705"/>
              <a:ext cx="214882" cy="2148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6" name="直接箭头连接符 175">
              <a:extLst>
                <a:ext uri="{FF2B5EF4-FFF2-40B4-BE49-F238E27FC236}">
                  <a16:creationId xmlns:a16="http://schemas.microsoft.com/office/drawing/2014/main" id="{4D910725-E39E-B350-F325-A63CE28F02C8}"/>
                </a:ext>
              </a:extLst>
            </p:cNvPr>
            <p:cNvCxnSpPr>
              <a:cxnSpLocks/>
              <a:stCxn id="162" idx="5"/>
              <a:endCxn id="165" idx="1"/>
            </p:cNvCxnSpPr>
            <p:nvPr/>
          </p:nvCxnSpPr>
          <p:spPr>
            <a:xfrm>
              <a:off x="3310154" y="3208751"/>
              <a:ext cx="429331" cy="1774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箭头连接符 176">
              <a:extLst>
                <a:ext uri="{FF2B5EF4-FFF2-40B4-BE49-F238E27FC236}">
                  <a16:creationId xmlns:a16="http://schemas.microsoft.com/office/drawing/2014/main" id="{65D39E4B-321C-B5B9-B8CC-E6829F2B073D}"/>
                </a:ext>
              </a:extLst>
            </p:cNvPr>
            <p:cNvCxnSpPr>
              <a:cxnSpLocks/>
              <a:stCxn id="163" idx="3"/>
              <a:endCxn id="165" idx="7"/>
            </p:cNvCxnSpPr>
            <p:nvPr/>
          </p:nvCxnSpPr>
          <p:spPr>
            <a:xfrm flipH="1">
              <a:off x="3891429" y="3208751"/>
              <a:ext cx="450512" cy="1774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组合 250">
            <a:extLst>
              <a:ext uri="{FF2B5EF4-FFF2-40B4-BE49-F238E27FC236}">
                <a16:creationId xmlns:a16="http://schemas.microsoft.com/office/drawing/2014/main" id="{0F2054D4-D3D1-9CA0-B848-788665F80ED3}"/>
              </a:ext>
            </a:extLst>
          </p:cNvPr>
          <p:cNvGrpSpPr/>
          <p:nvPr/>
        </p:nvGrpSpPr>
        <p:grpSpPr>
          <a:xfrm>
            <a:off x="1532037" y="3538118"/>
            <a:ext cx="2207448" cy="344200"/>
            <a:chOff x="1532037" y="3538118"/>
            <a:chExt cx="2207448" cy="344200"/>
          </a:xfrm>
        </p:grpSpPr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B2760EC5-3CBD-F484-7111-D6B1226778B5}"/>
                </a:ext>
              </a:extLst>
            </p:cNvPr>
            <p:cNvSpPr/>
            <p:nvPr/>
          </p:nvSpPr>
          <p:spPr>
            <a:xfrm>
              <a:off x="2543165" y="3667436"/>
              <a:ext cx="214882" cy="21488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8" name="直接箭头连接符 177">
              <a:extLst>
                <a:ext uri="{FF2B5EF4-FFF2-40B4-BE49-F238E27FC236}">
                  <a16:creationId xmlns:a16="http://schemas.microsoft.com/office/drawing/2014/main" id="{3C91616B-C3FF-7B5E-1A53-18658EAD6D92}"/>
                </a:ext>
              </a:extLst>
            </p:cNvPr>
            <p:cNvCxnSpPr>
              <a:cxnSpLocks/>
              <a:stCxn id="164" idx="5"/>
              <a:endCxn id="150" idx="1"/>
            </p:cNvCxnSpPr>
            <p:nvPr/>
          </p:nvCxnSpPr>
          <p:spPr>
            <a:xfrm>
              <a:off x="1532037" y="3538118"/>
              <a:ext cx="1042597" cy="1607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箭头连接符 178">
              <a:extLst>
                <a:ext uri="{FF2B5EF4-FFF2-40B4-BE49-F238E27FC236}">
                  <a16:creationId xmlns:a16="http://schemas.microsoft.com/office/drawing/2014/main" id="{47436C8C-3A85-5D59-016F-30B36DA3E6A3}"/>
                </a:ext>
              </a:extLst>
            </p:cNvPr>
            <p:cNvCxnSpPr>
              <a:cxnSpLocks/>
              <a:stCxn id="165" idx="3"/>
              <a:endCxn id="150" idx="7"/>
            </p:cNvCxnSpPr>
            <p:nvPr/>
          </p:nvCxnSpPr>
          <p:spPr>
            <a:xfrm flipH="1">
              <a:off x="2726578" y="3538118"/>
              <a:ext cx="1012907" cy="1607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椭圆 179">
            <a:extLst>
              <a:ext uri="{FF2B5EF4-FFF2-40B4-BE49-F238E27FC236}">
                <a16:creationId xmlns:a16="http://schemas.microsoft.com/office/drawing/2014/main" id="{EABF8048-5DEA-CDBB-5448-5B037E46BC74}"/>
              </a:ext>
            </a:extLst>
          </p:cNvPr>
          <p:cNvSpPr/>
          <p:nvPr/>
        </p:nvSpPr>
        <p:spPr>
          <a:xfrm>
            <a:off x="6345708" y="2692131"/>
            <a:ext cx="214882" cy="214882"/>
          </a:xfrm>
          <a:prstGeom prst="ellipse">
            <a:avLst/>
          </a:prstGeom>
          <a:solidFill>
            <a:srgbClr val="CA63F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21227898-A813-8672-2DAA-9B847E765B93}"/>
              </a:ext>
            </a:extLst>
          </p:cNvPr>
          <p:cNvSpPr/>
          <p:nvPr/>
        </p:nvSpPr>
        <p:spPr>
          <a:xfrm>
            <a:off x="6936681" y="2692575"/>
            <a:ext cx="214882" cy="214882"/>
          </a:xfrm>
          <a:prstGeom prst="ellipse">
            <a:avLst/>
          </a:prstGeom>
          <a:solidFill>
            <a:srgbClr val="F165D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椭圆 184">
            <a:extLst>
              <a:ext uri="{FF2B5EF4-FFF2-40B4-BE49-F238E27FC236}">
                <a16:creationId xmlns:a16="http://schemas.microsoft.com/office/drawing/2014/main" id="{F38D9913-581B-3ADE-19E6-EC9D77DFE65F}"/>
              </a:ext>
            </a:extLst>
          </p:cNvPr>
          <p:cNvSpPr/>
          <p:nvPr/>
        </p:nvSpPr>
        <p:spPr>
          <a:xfrm>
            <a:off x="5163762" y="2691687"/>
            <a:ext cx="214882" cy="214882"/>
          </a:xfrm>
          <a:prstGeom prst="ellipse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椭圆 185">
            <a:extLst>
              <a:ext uri="{FF2B5EF4-FFF2-40B4-BE49-F238E27FC236}">
                <a16:creationId xmlns:a16="http://schemas.microsoft.com/office/drawing/2014/main" id="{F3C0B3C3-EFA1-9AEC-EDFB-338DE7D3B5C3}"/>
              </a:ext>
            </a:extLst>
          </p:cNvPr>
          <p:cNvSpPr/>
          <p:nvPr/>
        </p:nvSpPr>
        <p:spPr>
          <a:xfrm>
            <a:off x="5754735" y="2692131"/>
            <a:ext cx="214882" cy="214882"/>
          </a:xfrm>
          <a:prstGeom prst="ellipse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>
            <a:extLst>
              <a:ext uri="{FF2B5EF4-FFF2-40B4-BE49-F238E27FC236}">
                <a16:creationId xmlns:a16="http://schemas.microsoft.com/office/drawing/2014/main" id="{FB0DC565-DD13-740C-3D10-E8D55744E250}"/>
              </a:ext>
            </a:extLst>
          </p:cNvPr>
          <p:cNvGrpSpPr/>
          <p:nvPr/>
        </p:nvGrpSpPr>
        <p:grpSpPr>
          <a:xfrm>
            <a:off x="5347175" y="2875100"/>
            <a:ext cx="439029" cy="377753"/>
            <a:chOff x="5347175" y="2875100"/>
            <a:chExt cx="439029" cy="377753"/>
          </a:xfrm>
        </p:grpSpPr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346B438E-910F-5F83-FFCD-80DB559975BD}"/>
                </a:ext>
              </a:extLst>
            </p:cNvPr>
            <p:cNvSpPr/>
            <p:nvPr/>
          </p:nvSpPr>
          <p:spPr>
            <a:xfrm>
              <a:off x="5478869" y="3037971"/>
              <a:ext cx="214882" cy="21488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7" name="直接箭头连接符 186">
              <a:extLst>
                <a:ext uri="{FF2B5EF4-FFF2-40B4-BE49-F238E27FC236}">
                  <a16:creationId xmlns:a16="http://schemas.microsoft.com/office/drawing/2014/main" id="{7B087C75-D973-AFAB-CB78-951EA242D727}"/>
                </a:ext>
              </a:extLst>
            </p:cNvPr>
            <p:cNvCxnSpPr>
              <a:stCxn id="185" idx="5"/>
              <a:endCxn id="182" idx="1"/>
            </p:cNvCxnSpPr>
            <p:nvPr/>
          </p:nvCxnSpPr>
          <p:spPr>
            <a:xfrm>
              <a:off x="5347175" y="2875100"/>
              <a:ext cx="163163" cy="1943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箭头连接符 187">
              <a:extLst>
                <a:ext uri="{FF2B5EF4-FFF2-40B4-BE49-F238E27FC236}">
                  <a16:creationId xmlns:a16="http://schemas.microsoft.com/office/drawing/2014/main" id="{CD5A5E1A-5AA8-5721-9D79-3E2FAE602A2C}"/>
                </a:ext>
              </a:extLst>
            </p:cNvPr>
            <p:cNvCxnSpPr>
              <a:cxnSpLocks/>
              <a:stCxn id="186" idx="3"/>
              <a:endCxn id="182" idx="7"/>
            </p:cNvCxnSpPr>
            <p:nvPr/>
          </p:nvCxnSpPr>
          <p:spPr>
            <a:xfrm flipH="1">
              <a:off x="5662282" y="2875544"/>
              <a:ext cx="123922" cy="1938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组合 252">
            <a:extLst>
              <a:ext uri="{FF2B5EF4-FFF2-40B4-BE49-F238E27FC236}">
                <a16:creationId xmlns:a16="http://schemas.microsoft.com/office/drawing/2014/main" id="{4C318A4E-E123-BA37-D7C6-3B4120C8850A}"/>
              </a:ext>
            </a:extLst>
          </p:cNvPr>
          <p:cNvGrpSpPr/>
          <p:nvPr/>
        </p:nvGrpSpPr>
        <p:grpSpPr>
          <a:xfrm>
            <a:off x="6529121" y="2875544"/>
            <a:ext cx="439029" cy="375294"/>
            <a:chOff x="6529121" y="2875544"/>
            <a:chExt cx="439029" cy="375294"/>
          </a:xfrm>
        </p:grpSpPr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875F94A5-109B-184F-8CAD-AB725EA367B7}"/>
                </a:ext>
              </a:extLst>
            </p:cNvPr>
            <p:cNvSpPr/>
            <p:nvPr/>
          </p:nvSpPr>
          <p:spPr>
            <a:xfrm>
              <a:off x="6658968" y="3035956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9" name="直接箭头连接符 188">
              <a:extLst>
                <a:ext uri="{FF2B5EF4-FFF2-40B4-BE49-F238E27FC236}">
                  <a16:creationId xmlns:a16="http://schemas.microsoft.com/office/drawing/2014/main" id="{A4C7F204-7AA1-2DA7-8316-BDEE4AEE0FD4}"/>
                </a:ext>
              </a:extLst>
            </p:cNvPr>
            <p:cNvCxnSpPr>
              <a:cxnSpLocks/>
              <a:stCxn id="180" idx="5"/>
              <a:endCxn id="183" idx="1"/>
            </p:cNvCxnSpPr>
            <p:nvPr/>
          </p:nvCxnSpPr>
          <p:spPr>
            <a:xfrm>
              <a:off x="6529121" y="2875544"/>
              <a:ext cx="161316" cy="1918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箭头连接符 189">
              <a:extLst>
                <a:ext uri="{FF2B5EF4-FFF2-40B4-BE49-F238E27FC236}">
                  <a16:creationId xmlns:a16="http://schemas.microsoft.com/office/drawing/2014/main" id="{F3174788-70D1-90C8-133A-8E06CE79ED4B}"/>
                </a:ext>
              </a:extLst>
            </p:cNvPr>
            <p:cNvCxnSpPr>
              <a:cxnSpLocks/>
              <a:stCxn id="181" idx="3"/>
              <a:endCxn id="183" idx="7"/>
            </p:cNvCxnSpPr>
            <p:nvPr/>
          </p:nvCxnSpPr>
          <p:spPr>
            <a:xfrm flipH="1">
              <a:off x="6842381" y="2875988"/>
              <a:ext cx="125769" cy="1914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组合 253">
            <a:extLst>
              <a:ext uri="{FF2B5EF4-FFF2-40B4-BE49-F238E27FC236}">
                <a16:creationId xmlns:a16="http://schemas.microsoft.com/office/drawing/2014/main" id="{04BA37A9-7AF2-263A-21B5-CD5B1E0C1DC3}"/>
              </a:ext>
            </a:extLst>
          </p:cNvPr>
          <p:cNvGrpSpPr/>
          <p:nvPr/>
        </p:nvGrpSpPr>
        <p:grpSpPr>
          <a:xfrm>
            <a:off x="2726578" y="2691993"/>
            <a:ext cx="6788877" cy="1644175"/>
            <a:chOff x="2726578" y="2691993"/>
            <a:chExt cx="6788877" cy="1644175"/>
          </a:xfrm>
        </p:grpSpPr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AAC335D6-F5A0-A09F-38B3-106AB38940A0}"/>
                </a:ext>
              </a:extLst>
            </p:cNvPr>
            <p:cNvSpPr/>
            <p:nvPr/>
          </p:nvSpPr>
          <p:spPr>
            <a:xfrm>
              <a:off x="7527654" y="2691993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AE5B5B64-762C-5F32-18F2-F00D1D1614E6}"/>
                </a:ext>
              </a:extLst>
            </p:cNvPr>
            <p:cNvSpPr/>
            <p:nvPr/>
          </p:nvSpPr>
          <p:spPr>
            <a:xfrm>
              <a:off x="8118627" y="2692437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6984E519-0828-69CB-E674-E8238DF88CA4}"/>
                </a:ext>
              </a:extLst>
            </p:cNvPr>
            <p:cNvSpPr/>
            <p:nvPr/>
          </p:nvSpPr>
          <p:spPr>
            <a:xfrm>
              <a:off x="8709600" y="2692437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AF261454-F0D7-A654-0770-A46EC1227829}"/>
                </a:ext>
              </a:extLst>
            </p:cNvPr>
            <p:cNvSpPr/>
            <p:nvPr/>
          </p:nvSpPr>
          <p:spPr>
            <a:xfrm>
              <a:off x="9300573" y="2692881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C67B785C-DAF8-5FB8-26EA-AC32CDBC541D}"/>
                </a:ext>
              </a:extLst>
            </p:cNvPr>
            <p:cNvSpPr/>
            <p:nvPr/>
          </p:nvSpPr>
          <p:spPr>
            <a:xfrm>
              <a:off x="7854400" y="3025338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96BE5990-9B1C-7750-C7EE-9CBB36B4DBF8}"/>
                </a:ext>
              </a:extLst>
            </p:cNvPr>
            <p:cNvSpPr/>
            <p:nvPr/>
          </p:nvSpPr>
          <p:spPr>
            <a:xfrm>
              <a:off x="9038131" y="3025338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A7B065C6-08DC-6AD4-DCDA-8DB10D4747A5}"/>
                </a:ext>
              </a:extLst>
            </p:cNvPr>
            <p:cNvSpPr/>
            <p:nvPr/>
          </p:nvSpPr>
          <p:spPr>
            <a:xfrm>
              <a:off x="6076283" y="3354705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71EEA806-AAF4-BEED-9735-73ACF11BD14B}"/>
                </a:ext>
              </a:extLst>
            </p:cNvPr>
            <p:cNvSpPr/>
            <p:nvPr/>
          </p:nvSpPr>
          <p:spPr>
            <a:xfrm>
              <a:off x="8435675" y="3354705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C3CAE865-5190-A3FA-A175-B5C1AE8697DE}"/>
                </a:ext>
              </a:extLst>
            </p:cNvPr>
            <p:cNvSpPr/>
            <p:nvPr/>
          </p:nvSpPr>
          <p:spPr>
            <a:xfrm>
              <a:off x="7270824" y="3667436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1" name="直接箭头连接符 200">
              <a:extLst>
                <a:ext uri="{FF2B5EF4-FFF2-40B4-BE49-F238E27FC236}">
                  <a16:creationId xmlns:a16="http://schemas.microsoft.com/office/drawing/2014/main" id="{14E2E758-A12F-4C02-F9B4-2827B45CA2A7}"/>
                </a:ext>
              </a:extLst>
            </p:cNvPr>
            <p:cNvCxnSpPr>
              <a:cxnSpLocks/>
              <a:stCxn id="192" idx="5"/>
              <a:endCxn id="196" idx="1"/>
            </p:cNvCxnSpPr>
            <p:nvPr/>
          </p:nvCxnSpPr>
          <p:spPr>
            <a:xfrm>
              <a:off x="7711067" y="2875406"/>
              <a:ext cx="174802" cy="1814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箭头连接符 201">
              <a:extLst>
                <a:ext uri="{FF2B5EF4-FFF2-40B4-BE49-F238E27FC236}">
                  <a16:creationId xmlns:a16="http://schemas.microsoft.com/office/drawing/2014/main" id="{450678D3-B63C-89A0-55F2-ADCDB3B9615F}"/>
                </a:ext>
              </a:extLst>
            </p:cNvPr>
            <p:cNvCxnSpPr>
              <a:cxnSpLocks/>
              <a:stCxn id="193" idx="3"/>
              <a:endCxn id="196" idx="7"/>
            </p:cNvCxnSpPr>
            <p:nvPr/>
          </p:nvCxnSpPr>
          <p:spPr>
            <a:xfrm flipH="1">
              <a:off x="8037813" y="2875850"/>
              <a:ext cx="112283" cy="180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箭头连接符 202">
              <a:extLst>
                <a:ext uri="{FF2B5EF4-FFF2-40B4-BE49-F238E27FC236}">
                  <a16:creationId xmlns:a16="http://schemas.microsoft.com/office/drawing/2014/main" id="{A8EF304E-8C86-CD42-309C-D15B8AA54FFF}"/>
                </a:ext>
              </a:extLst>
            </p:cNvPr>
            <p:cNvCxnSpPr>
              <a:cxnSpLocks/>
              <a:stCxn id="194" idx="5"/>
              <a:endCxn id="197" idx="1"/>
            </p:cNvCxnSpPr>
            <p:nvPr/>
          </p:nvCxnSpPr>
          <p:spPr>
            <a:xfrm>
              <a:off x="8893013" y="2875850"/>
              <a:ext cx="176587" cy="180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箭头连接符 203">
              <a:extLst>
                <a:ext uri="{FF2B5EF4-FFF2-40B4-BE49-F238E27FC236}">
                  <a16:creationId xmlns:a16="http://schemas.microsoft.com/office/drawing/2014/main" id="{26F0F811-C0D1-6604-02B7-D578B160C7BF}"/>
                </a:ext>
              </a:extLst>
            </p:cNvPr>
            <p:cNvCxnSpPr>
              <a:cxnSpLocks/>
              <a:stCxn id="195" idx="3"/>
              <a:endCxn id="197" idx="7"/>
            </p:cNvCxnSpPr>
            <p:nvPr/>
          </p:nvCxnSpPr>
          <p:spPr>
            <a:xfrm flipH="1">
              <a:off x="9221544" y="2876294"/>
              <a:ext cx="110498" cy="1805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箭头连接符 204">
              <a:extLst>
                <a:ext uri="{FF2B5EF4-FFF2-40B4-BE49-F238E27FC236}">
                  <a16:creationId xmlns:a16="http://schemas.microsoft.com/office/drawing/2014/main" id="{6D088FCB-F9AE-7AFE-71D2-09E6192DEE61}"/>
                </a:ext>
              </a:extLst>
            </p:cNvPr>
            <p:cNvCxnSpPr>
              <a:cxnSpLocks/>
              <a:stCxn id="182" idx="5"/>
              <a:endCxn id="198" idx="1"/>
            </p:cNvCxnSpPr>
            <p:nvPr/>
          </p:nvCxnSpPr>
          <p:spPr>
            <a:xfrm>
              <a:off x="5662282" y="3221384"/>
              <a:ext cx="445470" cy="1647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箭头连接符 205">
              <a:extLst>
                <a:ext uri="{FF2B5EF4-FFF2-40B4-BE49-F238E27FC236}">
                  <a16:creationId xmlns:a16="http://schemas.microsoft.com/office/drawing/2014/main" id="{ECAB1F58-C673-88A2-535F-79F7C35265F9}"/>
                </a:ext>
              </a:extLst>
            </p:cNvPr>
            <p:cNvCxnSpPr>
              <a:cxnSpLocks/>
              <a:stCxn id="183" idx="3"/>
              <a:endCxn id="198" idx="7"/>
            </p:cNvCxnSpPr>
            <p:nvPr/>
          </p:nvCxnSpPr>
          <p:spPr>
            <a:xfrm flipH="1">
              <a:off x="6259696" y="3219369"/>
              <a:ext cx="430741" cy="1668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箭头连接符 206">
              <a:extLst>
                <a:ext uri="{FF2B5EF4-FFF2-40B4-BE49-F238E27FC236}">
                  <a16:creationId xmlns:a16="http://schemas.microsoft.com/office/drawing/2014/main" id="{2244820A-D8D1-7660-9BD9-C9674305948D}"/>
                </a:ext>
              </a:extLst>
            </p:cNvPr>
            <p:cNvCxnSpPr>
              <a:cxnSpLocks/>
              <a:stCxn id="196" idx="5"/>
              <a:endCxn id="199" idx="1"/>
            </p:cNvCxnSpPr>
            <p:nvPr/>
          </p:nvCxnSpPr>
          <p:spPr>
            <a:xfrm>
              <a:off x="8037813" y="3208751"/>
              <a:ext cx="429331" cy="1774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箭头连接符 207">
              <a:extLst>
                <a:ext uri="{FF2B5EF4-FFF2-40B4-BE49-F238E27FC236}">
                  <a16:creationId xmlns:a16="http://schemas.microsoft.com/office/drawing/2014/main" id="{FB66BE2F-2509-8BDC-93DA-7FBD7F761234}"/>
                </a:ext>
              </a:extLst>
            </p:cNvPr>
            <p:cNvCxnSpPr>
              <a:cxnSpLocks/>
              <a:stCxn id="197" idx="3"/>
              <a:endCxn id="199" idx="7"/>
            </p:cNvCxnSpPr>
            <p:nvPr/>
          </p:nvCxnSpPr>
          <p:spPr>
            <a:xfrm flipH="1">
              <a:off x="8619088" y="3208751"/>
              <a:ext cx="450512" cy="1774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箭头连接符 208">
              <a:extLst>
                <a:ext uri="{FF2B5EF4-FFF2-40B4-BE49-F238E27FC236}">
                  <a16:creationId xmlns:a16="http://schemas.microsoft.com/office/drawing/2014/main" id="{853C1D32-9B71-2573-C499-67DE9B3EF304}"/>
                </a:ext>
              </a:extLst>
            </p:cNvPr>
            <p:cNvCxnSpPr>
              <a:cxnSpLocks/>
              <a:stCxn id="198" idx="5"/>
              <a:endCxn id="200" idx="1"/>
            </p:cNvCxnSpPr>
            <p:nvPr/>
          </p:nvCxnSpPr>
          <p:spPr>
            <a:xfrm>
              <a:off x="6259696" y="3538118"/>
              <a:ext cx="1042597" cy="1607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箭头连接符 209">
              <a:extLst>
                <a:ext uri="{FF2B5EF4-FFF2-40B4-BE49-F238E27FC236}">
                  <a16:creationId xmlns:a16="http://schemas.microsoft.com/office/drawing/2014/main" id="{8F7EDF4D-AD78-901F-D063-85F3A991BE80}"/>
                </a:ext>
              </a:extLst>
            </p:cNvPr>
            <p:cNvCxnSpPr>
              <a:cxnSpLocks/>
              <a:stCxn id="199" idx="3"/>
              <a:endCxn id="200" idx="7"/>
            </p:cNvCxnSpPr>
            <p:nvPr/>
          </p:nvCxnSpPr>
          <p:spPr>
            <a:xfrm flipH="1">
              <a:off x="7454237" y="3538118"/>
              <a:ext cx="1012907" cy="1607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椭圆 210">
              <a:extLst>
                <a:ext uri="{FF2B5EF4-FFF2-40B4-BE49-F238E27FC236}">
                  <a16:creationId xmlns:a16="http://schemas.microsoft.com/office/drawing/2014/main" id="{2DB4EE6A-826F-9C89-D916-18DA62949D19}"/>
                </a:ext>
              </a:extLst>
            </p:cNvPr>
            <p:cNvSpPr/>
            <p:nvPr/>
          </p:nvSpPr>
          <p:spPr>
            <a:xfrm>
              <a:off x="4923110" y="4121286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2" name="直接箭头连接符 211">
              <a:extLst>
                <a:ext uri="{FF2B5EF4-FFF2-40B4-BE49-F238E27FC236}">
                  <a16:creationId xmlns:a16="http://schemas.microsoft.com/office/drawing/2014/main" id="{4B257085-7E96-43DF-40FA-BDBFB2080FDE}"/>
                </a:ext>
              </a:extLst>
            </p:cNvPr>
            <p:cNvCxnSpPr>
              <a:cxnSpLocks/>
              <a:stCxn id="150" idx="5"/>
              <a:endCxn id="211" idx="1"/>
            </p:cNvCxnSpPr>
            <p:nvPr/>
          </p:nvCxnSpPr>
          <p:spPr>
            <a:xfrm>
              <a:off x="2726578" y="3850849"/>
              <a:ext cx="2228001" cy="3019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箭头连接符 212">
              <a:extLst>
                <a:ext uri="{FF2B5EF4-FFF2-40B4-BE49-F238E27FC236}">
                  <a16:creationId xmlns:a16="http://schemas.microsoft.com/office/drawing/2014/main" id="{EF4B1265-9BCF-1763-656F-CD16E59AC92A}"/>
                </a:ext>
              </a:extLst>
            </p:cNvPr>
            <p:cNvCxnSpPr>
              <a:cxnSpLocks/>
              <a:stCxn id="200" idx="3"/>
              <a:endCxn id="211" idx="7"/>
            </p:cNvCxnSpPr>
            <p:nvPr/>
          </p:nvCxnSpPr>
          <p:spPr>
            <a:xfrm flipH="1">
              <a:off x="5106523" y="3850849"/>
              <a:ext cx="2195770" cy="3019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文本框 213">
            <a:extLst>
              <a:ext uri="{FF2B5EF4-FFF2-40B4-BE49-F238E27FC236}">
                <a16:creationId xmlns:a16="http://schemas.microsoft.com/office/drawing/2014/main" id="{FAE72330-9F84-6946-BE32-9EB92ECE804A}"/>
              </a:ext>
            </a:extLst>
          </p:cNvPr>
          <p:cNvSpPr txBox="1"/>
          <p:nvPr/>
        </p:nvSpPr>
        <p:spPr>
          <a:xfrm>
            <a:off x="6831188" y="3101736"/>
            <a:ext cx="73201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0EB5FFC-E27E-9470-8424-97AC20E7135B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23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E35141D-8497-04B5-8CC0-2B74D2E22816}"/>
              </a:ext>
            </a:extLst>
          </p:cNvPr>
          <p:cNvGrpSpPr/>
          <p:nvPr/>
        </p:nvGrpSpPr>
        <p:grpSpPr>
          <a:xfrm>
            <a:off x="2535801" y="2694674"/>
            <a:ext cx="4608398" cy="1190187"/>
            <a:chOff x="2695565" y="2844531"/>
            <a:chExt cx="4608398" cy="1190187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A7C987F-9A07-3006-B82C-CAAE1A1E344E}"/>
                </a:ext>
              </a:extLst>
            </p:cNvPr>
            <p:cNvSpPr/>
            <p:nvPr/>
          </p:nvSpPr>
          <p:spPr>
            <a:xfrm>
              <a:off x="2695565" y="3819836"/>
              <a:ext cx="214882" cy="21488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2C486F16-4028-7844-6779-4B9F17454496}"/>
                </a:ext>
              </a:extLst>
            </p:cNvPr>
            <p:cNvSpPr/>
            <p:nvPr/>
          </p:nvSpPr>
          <p:spPr>
            <a:xfrm>
              <a:off x="5631269" y="3190371"/>
              <a:ext cx="214882" cy="21488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6EC0C82-614B-03DF-0FD1-55D168E4FEF7}"/>
                </a:ext>
              </a:extLst>
            </p:cNvPr>
            <p:cNvSpPr/>
            <p:nvPr/>
          </p:nvSpPr>
          <p:spPr>
            <a:xfrm>
              <a:off x="6498108" y="2844531"/>
              <a:ext cx="214882" cy="214882"/>
            </a:xfrm>
            <a:prstGeom prst="ellipse">
              <a:avLst/>
            </a:prstGeom>
            <a:solidFill>
              <a:srgbClr val="CA63F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9D1D0DD9-BB1B-BFBE-513A-01557905D431}"/>
                </a:ext>
              </a:extLst>
            </p:cNvPr>
            <p:cNvSpPr/>
            <p:nvPr/>
          </p:nvSpPr>
          <p:spPr>
            <a:xfrm>
              <a:off x="7089081" y="2844975"/>
              <a:ext cx="214882" cy="214882"/>
            </a:xfrm>
            <a:prstGeom prst="ellipse">
              <a:avLst/>
            </a:prstGeom>
            <a:solidFill>
              <a:srgbClr val="F165D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840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1" grpId="0"/>
      <p:bldP spid="112" grpId="0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80" grpId="0" animBg="1"/>
      <p:bldP spid="180" grpId="1" animBg="1"/>
      <p:bldP spid="181" grpId="0" animBg="1"/>
      <p:bldP spid="181" grpId="1" animBg="1"/>
      <p:bldP spid="185" grpId="0" animBg="1"/>
      <p:bldP spid="185" grpId="1" animBg="1"/>
      <p:bldP spid="186" grpId="0" animBg="1"/>
      <p:bldP spid="186" grpId="1" animBg="1"/>
      <p:bldP spid="2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(Genuine) Single-valued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for Range Avoidance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ECA9F4F0-1D94-1F54-F720-B42167B8D2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 circuit: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Guess a compressed version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History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-verification of history: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Everything before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index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correct preimage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Everything before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index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lexico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smallest preimage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node at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index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has no preimage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Everything after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index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“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ECA9F4F0-1D94-1F54-F720-B42167B8D2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4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椭圆 41">
            <a:extLst>
              <a:ext uri="{FF2B5EF4-FFF2-40B4-BE49-F238E27FC236}">
                <a16:creationId xmlns:a16="http://schemas.microsoft.com/office/drawing/2014/main" id="{40EC8916-C3BD-37D8-86D4-155F896C6D97}"/>
              </a:ext>
            </a:extLst>
          </p:cNvPr>
          <p:cNvSpPr/>
          <p:nvPr/>
        </p:nvSpPr>
        <p:spPr>
          <a:xfrm>
            <a:off x="3364952" y="5965148"/>
            <a:ext cx="214882" cy="21488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41E0954-F9AA-3782-7F71-CC7EAE027DF9}"/>
              </a:ext>
            </a:extLst>
          </p:cNvPr>
          <p:cNvGrpSpPr/>
          <p:nvPr/>
        </p:nvGrpSpPr>
        <p:grpSpPr>
          <a:xfrm>
            <a:off x="1257890" y="4989399"/>
            <a:ext cx="4351693" cy="1007218"/>
            <a:chOff x="1257890" y="4989399"/>
            <a:chExt cx="4351693" cy="1007218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7086D508-0E20-0155-19BA-9162E0D8A097}"/>
                </a:ext>
              </a:extLst>
            </p:cNvPr>
            <p:cNvSpPr/>
            <p:nvPr/>
          </p:nvSpPr>
          <p:spPr>
            <a:xfrm>
              <a:off x="1257890" y="4989399"/>
              <a:ext cx="214882" cy="214882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F9E2A692-D9C2-E50E-178C-209DF174F59E}"/>
                </a:ext>
              </a:extLst>
            </p:cNvPr>
            <p:cNvSpPr/>
            <p:nvPr/>
          </p:nvSpPr>
          <p:spPr>
            <a:xfrm>
              <a:off x="1848863" y="4989843"/>
              <a:ext cx="214882" cy="214882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1A291285-8810-0347-347F-32B2AB1B79C0}"/>
                </a:ext>
              </a:extLst>
            </p:cNvPr>
            <p:cNvSpPr/>
            <p:nvPr/>
          </p:nvSpPr>
          <p:spPr>
            <a:xfrm>
              <a:off x="2439836" y="4989843"/>
              <a:ext cx="214882" cy="214882"/>
            </a:xfrm>
            <a:prstGeom prst="ellipse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A467E269-A3A2-BADA-A1EF-6528060B1631}"/>
                </a:ext>
              </a:extLst>
            </p:cNvPr>
            <p:cNvSpPr/>
            <p:nvPr/>
          </p:nvSpPr>
          <p:spPr>
            <a:xfrm>
              <a:off x="3030809" y="4990287"/>
              <a:ext cx="214882" cy="214882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503F38D9-2D5B-25E3-537B-F48180DD6C2B}"/>
                </a:ext>
              </a:extLst>
            </p:cNvPr>
            <p:cNvSpPr/>
            <p:nvPr/>
          </p:nvSpPr>
          <p:spPr>
            <a:xfrm>
              <a:off x="3621782" y="4989705"/>
              <a:ext cx="214882" cy="214882"/>
            </a:xfrm>
            <a:prstGeom prst="ellipse">
              <a:avLst/>
            </a:prstGeom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E019E411-07D4-3448-8B64-49108C25EA93}"/>
                </a:ext>
              </a:extLst>
            </p:cNvPr>
            <p:cNvSpPr/>
            <p:nvPr/>
          </p:nvSpPr>
          <p:spPr>
            <a:xfrm>
              <a:off x="4212755" y="4990149"/>
              <a:ext cx="214882" cy="214882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D30D12D9-AFA2-FA2D-E1E3-23B1B0F5C7A1}"/>
                </a:ext>
              </a:extLst>
            </p:cNvPr>
            <p:cNvSpPr/>
            <p:nvPr/>
          </p:nvSpPr>
          <p:spPr>
            <a:xfrm>
              <a:off x="4803728" y="4990149"/>
              <a:ext cx="214882" cy="214882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1C5416F8-C3D7-36CE-B3F0-593D9894F5B8}"/>
                </a:ext>
              </a:extLst>
            </p:cNvPr>
            <p:cNvSpPr/>
            <p:nvPr/>
          </p:nvSpPr>
          <p:spPr>
            <a:xfrm>
              <a:off x="5394701" y="4990593"/>
              <a:ext cx="214882" cy="214882"/>
            </a:xfrm>
            <a:prstGeom prst="ellipse">
              <a:avLst/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69B0111C-96E8-7AFB-79DA-61394BFACF3C}"/>
                </a:ext>
              </a:extLst>
            </p:cNvPr>
            <p:cNvSpPr/>
            <p:nvPr/>
          </p:nvSpPr>
          <p:spPr>
            <a:xfrm>
              <a:off x="1572997" y="5335683"/>
              <a:ext cx="214882" cy="214882"/>
            </a:xfrm>
            <a:prstGeom prst="ellipse">
              <a:avLst/>
            </a:prstGeom>
            <a:solidFill>
              <a:srgbClr val="99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F3995D41-D488-182F-9C7B-C80068BE243E}"/>
                </a:ext>
              </a:extLst>
            </p:cNvPr>
            <p:cNvSpPr/>
            <p:nvPr/>
          </p:nvSpPr>
          <p:spPr>
            <a:xfrm>
              <a:off x="2753096" y="5333668"/>
              <a:ext cx="214882" cy="21488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31B2A626-24B0-1DF5-37D1-AD29B4D9B11B}"/>
                </a:ext>
              </a:extLst>
            </p:cNvPr>
            <p:cNvSpPr/>
            <p:nvPr/>
          </p:nvSpPr>
          <p:spPr>
            <a:xfrm>
              <a:off x="3948528" y="5323050"/>
              <a:ext cx="214882" cy="21488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9B758314-7E1D-A5BA-8157-86A1934B7CFB}"/>
                </a:ext>
              </a:extLst>
            </p:cNvPr>
            <p:cNvSpPr/>
            <p:nvPr/>
          </p:nvSpPr>
          <p:spPr>
            <a:xfrm>
              <a:off x="5132259" y="5323050"/>
              <a:ext cx="214882" cy="21488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4CEA1054-7BD0-111B-9A92-35023A0EEB88}"/>
                </a:ext>
              </a:extLst>
            </p:cNvPr>
            <p:cNvSpPr/>
            <p:nvPr/>
          </p:nvSpPr>
          <p:spPr>
            <a:xfrm>
              <a:off x="2170411" y="5652417"/>
              <a:ext cx="214882" cy="21488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00C93688-1D7D-6C36-22D4-C1E9D5B5673C}"/>
                </a:ext>
              </a:extLst>
            </p:cNvPr>
            <p:cNvSpPr/>
            <p:nvPr/>
          </p:nvSpPr>
          <p:spPr>
            <a:xfrm>
              <a:off x="4529803" y="5652417"/>
              <a:ext cx="214882" cy="2148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C0776670-37B4-3C7D-B9AE-BEE8066F3B74}"/>
                </a:ext>
              </a:extLst>
            </p:cNvPr>
            <p:cNvCxnSpPr>
              <a:stCxn id="21" idx="5"/>
              <a:endCxn id="36" idx="1"/>
            </p:cNvCxnSpPr>
            <p:nvPr/>
          </p:nvCxnSpPr>
          <p:spPr>
            <a:xfrm>
              <a:off x="1441303" y="5172812"/>
              <a:ext cx="163163" cy="1943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678E12F3-DF0C-11B8-E47D-7809AA4A45E2}"/>
                </a:ext>
              </a:extLst>
            </p:cNvPr>
            <p:cNvCxnSpPr>
              <a:cxnSpLocks/>
              <a:stCxn id="24" idx="3"/>
              <a:endCxn id="36" idx="7"/>
            </p:cNvCxnSpPr>
            <p:nvPr/>
          </p:nvCxnSpPr>
          <p:spPr>
            <a:xfrm flipH="1">
              <a:off x="1756410" y="5173256"/>
              <a:ext cx="123922" cy="1938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C3832FAD-585E-8F4F-9B71-529A9C0AE8E1}"/>
                </a:ext>
              </a:extLst>
            </p:cNvPr>
            <p:cNvCxnSpPr>
              <a:cxnSpLocks/>
              <a:stCxn id="25" idx="5"/>
              <a:endCxn id="37" idx="1"/>
            </p:cNvCxnSpPr>
            <p:nvPr/>
          </p:nvCxnSpPr>
          <p:spPr>
            <a:xfrm>
              <a:off x="2623249" y="5173256"/>
              <a:ext cx="161316" cy="1918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D5FC8944-9EF1-139D-1940-95DA4C342816}"/>
                </a:ext>
              </a:extLst>
            </p:cNvPr>
            <p:cNvCxnSpPr>
              <a:cxnSpLocks/>
              <a:stCxn id="27" idx="3"/>
              <a:endCxn id="37" idx="7"/>
            </p:cNvCxnSpPr>
            <p:nvPr/>
          </p:nvCxnSpPr>
          <p:spPr>
            <a:xfrm flipH="1">
              <a:off x="2936509" y="5173700"/>
              <a:ext cx="125769" cy="1914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73F503E1-317A-2BAA-01A6-E4AD4B11AAA3}"/>
                </a:ext>
              </a:extLst>
            </p:cNvPr>
            <p:cNvCxnSpPr>
              <a:cxnSpLocks/>
              <a:stCxn id="28" idx="5"/>
              <a:endCxn id="38" idx="1"/>
            </p:cNvCxnSpPr>
            <p:nvPr/>
          </p:nvCxnSpPr>
          <p:spPr>
            <a:xfrm>
              <a:off x="3805195" y="5173118"/>
              <a:ext cx="174802" cy="1814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B9E30A72-7078-43FA-C752-B9E42122B56D}"/>
                </a:ext>
              </a:extLst>
            </p:cNvPr>
            <p:cNvCxnSpPr>
              <a:cxnSpLocks/>
              <a:stCxn id="31" idx="3"/>
              <a:endCxn id="38" idx="7"/>
            </p:cNvCxnSpPr>
            <p:nvPr/>
          </p:nvCxnSpPr>
          <p:spPr>
            <a:xfrm flipH="1">
              <a:off x="4131941" y="5173562"/>
              <a:ext cx="112283" cy="180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4071CE3E-7126-13DF-DBFB-76CA61747D2E}"/>
                </a:ext>
              </a:extLst>
            </p:cNvPr>
            <p:cNvCxnSpPr>
              <a:cxnSpLocks/>
              <a:stCxn id="34" idx="5"/>
              <a:endCxn id="39" idx="1"/>
            </p:cNvCxnSpPr>
            <p:nvPr/>
          </p:nvCxnSpPr>
          <p:spPr>
            <a:xfrm>
              <a:off x="4987141" y="5173562"/>
              <a:ext cx="176587" cy="180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FC5826DF-2F45-78C6-1D90-C49AF15AEDDC}"/>
                </a:ext>
              </a:extLst>
            </p:cNvPr>
            <p:cNvCxnSpPr>
              <a:cxnSpLocks/>
              <a:stCxn id="35" idx="3"/>
              <a:endCxn id="39" idx="7"/>
            </p:cNvCxnSpPr>
            <p:nvPr/>
          </p:nvCxnSpPr>
          <p:spPr>
            <a:xfrm flipH="1">
              <a:off x="5315672" y="5174006"/>
              <a:ext cx="110498" cy="1805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1100C444-0A9B-5B02-38D3-4F4253A2F6DE}"/>
                </a:ext>
              </a:extLst>
            </p:cNvPr>
            <p:cNvCxnSpPr>
              <a:cxnSpLocks/>
              <a:stCxn id="36" idx="5"/>
              <a:endCxn id="40" idx="1"/>
            </p:cNvCxnSpPr>
            <p:nvPr/>
          </p:nvCxnSpPr>
          <p:spPr>
            <a:xfrm>
              <a:off x="1756410" y="5519096"/>
              <a:ext cx="445470" cy="1647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B88C378A-CF63-CF68-F98A-581D4463DC8F}"/>
                </a:ext>
              </a:extLst>
            </p:cNvPr>
            <p:cNvCxnSpPr>
              <a:cxnSpLocks/>
              <a:stCxn id="37" idx="3"/>
              <a:endCxn id="40" idx="7"/>
            </p:cNvCxnSpPr>
            <p:nvPr/>
          </p:nvCxnSpPr>
          <p:spPr>
            <a:xfrm flipH="1">
              <a:off x="2353824" y="5517081"/>
              <a:ext cx="430741" cy="1668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A823F002-D9FE-3FB3-382D-0813F1BB498D}"/>
                </a:ext>
              </a:extLst>
            </p:cNvPr>
            <p:cNvCxnSpPr>
              <a:cxnSpLocks/>
              <a:stCxn id="38" idx="5"/>
              <a:endCxn id="41" idx="1"/>
            </p:cNvCxnSpPr>
            <p:nvPr/>
          </p:nvCxnSpPr>
          <p:spPr>
            <a:xfrm>
              <a:off x="4131941" y="5506463"/>
              <a:ext cx="429331" cy="1774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0F9FF76B-BF1D-05C0-AE4F-3B5D5573FC0E}"/>
                </a:ext>
              </a:extLst>
            </p:cNvPr>
            <p:cNvCxnSpPr>
              <a:cxnSpLocks/>
              <a:stCxn id="39" idx="3"/>
              <a:endCxn id="41" idx="7"/>
            </p:cNvCxnSpPr>
            <p:nvPr/>
          </p:nvCxnSpPr>
          <p:spPr>
            <a:xfrm flipH="1">
              <a:off x="4713216" y="5506463"/>
              <a:ext cx="450512" cy="1774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77432CE6-81D2-8FEF-0004-6CCB4158FC2E}"/>
                </a:ext>
              </a:extLst>
            </p:cNvPr>
            <p:cNvCxnSpPr>
              <a:cxnSpLocks/>
              <a:stCxn id="40" idx="5"/>
              <a:endCxn id="42" idx="1"/>
            </p:cNvCxnSpPr>
            <p:nvPr/>
          </p:nvCxnSpPr>
          <p:spPr>
            <a:xfrm>
              <a:off x="2353824" y="5835830"/>
              <a:ext cx="1042597" cy="1607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FA136407-6012-B37A-9D4E-5CC16DEE5D71}"/>
                </a:ext>
              </a:extLst>
            </p:cNvPr>
            <p:cNvCxnSpPr>
              <a:cxnSpLocks/>
              <a:stCxn id="41" idx="3"/>
              <a:endCxn id="42" idx="7"/>
            </p:cNvCxnSpPr>
            <p:nvPr/>
          </p:nvCxnSpPr>
          <p:spPr>
            <a:xfrm flipH="1">
              <a:off x="3548365" y="5835830"/>
              <a:ext cx="1012907" cy="1607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椭圆 58">
            <a:extLst>
              <a:ext uri="{FF2B5EF4-FFF2-40B4-BE49-F238E27FC236}">
                <a16:creationId xmlns:a16="http://schemas.microsoft.com/office/drawing/2014/main" id="{7AE93037-9B97-A4C5-B077-5CBDA6879DE5}"/>
              </a:ext>
            </a:extLst>
          </p:cNvPr>
          <p:cNvSpPr/>
          <p:nvPr/>
        </p:nvSpPr>
        <p:spPr>
          <a:xfrm>
            <a:off x="7167495" y="4989843"/>
            <a:ext cx="214882" cy="214882"/>
          </a:xfrm>
          <a:prstGeom prst="ellipse">
            <a:avLst/>
          </a:prstGeom>
          <a:solidFill>
            <a:srgbClr val="CA63F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8BD841DF-E7D9-6A6C-FB77-C44AD90EBBEF}"/>
              </a:ext>
            </a:extLst>
          </p:cNvPr>
          <p:cNvSpPr/>
          <p:nvPr/>
        </p:nvSpPr>
        <p:spPr>
          <a:xfrm>
            <a:off x="7758468" y="4990287"/>
            <a:ext cx="214882" cy="214882"/>
          </a:xfrm>
          <a:prstGeom prst="ellipse">
            <a:avLst/>
          </a:prstGeom>
          <a:solidFill>
            <a:srgbClr val="F165D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AAE9E506-0121-C0B6-60FE-3B4E57DD561D}"/>
              </a:ext>
            </a:extLst>
          </p:cNvPr>
          <p:cNvSpPr/>
          <p:nvPr/>
        </p:nvSpPr>
        <p:spPr>
          <a:xfrm>
            <a:off x="6300656" y="5335683"/>
            <a:ext cx="214882" cy="2148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00CD7382-99C8-1E83-F1B3-A0B31A42B314}"/>
              </a:ext>
            </a:extLst>
          </p:cNvPr>
          <p:cNvSpPr/>
          <p:nvPr/>
        </p:nvSpPr>
        <p:spPr>
          <a:xfrm>
            <a:off x="7480755" y="5333668"/>
            <a:ext cx="214882" cy="21488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5842599-6105-C561-4474-703C948E1B1D}"/>
              </a:ext>
            </a:extLst>
          </p:cNvPr>
          <p:cNvGrpSpPr/>
          <p:nvPr/>
        </p:nvGrpSpPr>
        <p:grpSpPr>
          <a:xfrm>
            <a:off x="5985549" y="4989399"/>
            <a:ext cx="805855" cy="377753"/>
            <a:chOff x="5985549" y="4989399"/>
            <a:chExt cx="805855" cy="377753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108042F-BB66-7945-AF3D-E96A271594B3}"/>
                </a:ext>
              </a:extLst>
            </p:cNvPr>
            <p:cNvSpPr/>
            <p:nvPr/>
          </p:nvSpPr>
          <p:spPr>
            <a:xfrm>
              <a:off x="5985549" y="4989399"/>
              <a:ext cx="214882" cy="214882"/>
            </a:xfrm>
            <a:prstGeom prst="ellipse">
              <a:avLst/>
            </a:prstGeom>
            <a:solidFill>
              <a:srgbClr val="00206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FCB8115A-2E80-15D9-24DA-E56F18414388}"/>
                </a:ext>
              </a:extLst>
            </p:cNvPr>
            <p:cNvSpPr/>
            <p:nvPr/>
          </p:nvSpPr>
          <p:spPr>
            <a:xfrm>
              <a:off x="6576522" y="4989843"/>
              <a:ext cx="214882" cy="214882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D369EB15-84F1-27C8-620D-D40ECE013CEB}"/>
                </a:ext>
              </a:extLst>
            </p:cNvPr>
            <p:cNvCxnSpPr>
              <a:stCxn id="57" idx="5"/>
              <a:endCxn id="75" idx="1"/>
            </p:cNvCxnSpPr>
            <p:nvPr/>
          </p:nvCxnSpPr>
          <p:spPr>
            <a:xfrm>
              <a:off x="6168962" y="5172812"/>
              <a:ext cx="163163" cy="1943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3071C737-3140-5C08-7B75-063B65C7E707}"/>
                </a:ext>
              </a:extLst>
            </p:cNvPr>
            <p:cNvCxnSpPr>
              <a:cxnSpLocks/>
              <a:stCxn id="58" idx="3"/>
              <a:endCxn id="75" idx="7"/>
            </p:cNvCxnSpPr>
            <p:nvPr/>
          </p:nvCxnSpPr>
          <p:spPr>
            <a:xfrm flipH="1">
              <a:off x="6484069" y="5173256"/>
              <a:ext cx="123922" cy="1938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DBD61E7C-2265-0F09-F090-6F4420B20A99}"/>
              </a:ext>
            </a:extLst>
          </p:cNvPr>
          <p:cNvCxnSpPr>
            <a:cxnSpLocks/>
            <a:stCxn id="59" idx="5"/>
            <a:endCxn id="76" idx="1"/>
          </p:cNvCxnSpPr>
          <p:nvPr/>
        </p:nvCxnSpPr>
        <p:spPr>
          <a:xfrm>
            <a:off x="7350908" y="5173256"/>
            <a:ext cx="161316" cy="1918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F5C25DAC-7487-84C8-AEE3-BF8EF419DFA2}"/>
              </a:ext>
            </a:extLst>
          </p:cNvPr>
          <p:cNvCxnSpPr>
            <a:cxnSpLocks/>
            <a:stCxn id="69" idx="3"/>
            <a:endCxn id="76" idx="7"/>
          </p:cNvCxnSpPr>
          <p:nvPr/>
        </p:nvCxnSpPr>
        <p:spPr>
          <a:xfrm flipH="1">
            <a:off x="7664168" y="5173700"/>
            <a:ext cx="125769" cy="1914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99F6287-AA25-DD2F-7AD5-4A05BBB45B57}"/>
              </a:ext>
            </a:extLst>
          </p:cNvPr>
          <p:cNvGrpSpPr/>
          <p:nvPr/>
        </p:nvGrpSpPr>
        <p:grpSpPr>
          <a:xfrm>
            <a:off x="3548365" y="4989705"/>
            <a:ext cx="6788877" cy="1644175"/>
            <a:chOff x="3548365" y="4989705"/>
            <a:chExt cx="6788877" cy="1644175"/>
          </a:xfrm>
        </p:grpSpPr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071F9B9B-3F3D-71B8-D07F-9807EE01BFCF}"/>
                </a:ext>
              </a:extLst>
            </p:cNvPr>
            <p:cNvSpPr/>
            <p:nvPr/>
          </p:nvSpPr>
          <p:spPr>
            <a:xfrm>
              <a:off x="8349441" y="4989705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29A14DF0-062B-E416-A842-62D10D217B16}"/>
                </a:ext>
              </a:extLst>
            </p:cNvPr>
            <p:cNvSpPr/>
            <p:nvPr/>
          </p:nvSpPr>
          <p:spPr>
            <a:xfrm>
              <a:off x="8940414" y="4990149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8F84F58D-4C49-02A6-7752-264C5FDBEDF9}"/>
                </a:ext>
              </a:extLst>
            </p:cNvPr>
            <p:cNvSpPr/>
            <p:nvPr/>
          </p:nvSpPr>
          <p:spPr>
            <a:xfrm>
              <a:off x="9531387" y="4990149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421353DE-93A9-A5BF-38B5-4F2AD521EC20}"/>
                </a:ext>
              </a:extLst>
            </p:cNvPr>
            <p:cNvSpPr/>
            <p:nvPr/>
          </p:nvSpPr>
          <p:spPr>
            <a:xfrm>
              <a:off x="10122360" y="4990593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50030825-D88D-E5DB-FD77-0FC6E076D372}"/>
                </a:ext>
              </a:extLst>
            </p:cNvPr>
            <p:cNvSpPr/>
            <p:nvPr/>
          </p:nvSpPr>
          <p:spPr>
            <a:xfrm>
              <a:off x="8676187" y="5323050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70C35B65-5615-4182-D9E8-DC9A488032FF}"/>
                </a:ext>
              </a:extLst>
            </p:cNvPr>
            <p:cNvSpPr/>
            <p:nvPr/>
          </p:nvSpPr>
          <p:spPr>
            <a:xfrm>
              <a:off x="9859918" y="5323050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0237C47B-D9D3-89F1-4052-510CA9C71A01}"/>
                </a:ext>
              </a:extLst>
            </p:cNvPr>
            <p:cNvSpPr/>
            <p:nvPr/>
          </p:nvSpPr>
          <p:spPr>
            <a:xfrm>
              <a:off x="6898070" y="5652417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EEEE1B70-AB0F-DF8C-C79B-7FC87A6F2D65}"/>
                </a:ext>
              </a:extLst>
            </p:cNvPr>
            <p:cNvSpPr/>
            <p:nvPr/>
          </p:nvSpPr>
          <p:spPr>
            <a:xfrm>
              <a:off x="9257462" y="5652417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3B6773AE-FADC-FC3F-3307-BB4850355BC7}"/>
                </a:ext>
              </a:extLst>
            </p:cNvPr>
            <p:cNvSpPr/>
            <p:nvPr/>
          </p:nvSpPr>
          <p:spPr>
            <a:xfrm>
              <a:off x="8092611" y="5965148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6" name="直接箭头连接符 85">
              <a:extLst>
                <a:ext uri="{FF2B5EF4-FFF2-40B4-BE49-F238E27FC236}">
                  <a16:creationId xmlns:a16="http://schemas.microsoft.com/office/drawing/2014/main" id="{FDCC4771-06D4-0DEB-36AE-BADE87D54E8C}"/>
                </a:ext>
              </a:extLst>
            </p:cNvPr>
            <p:cNvCxnSpPr>
              <a:cxnSpLocks/>
              <a:stCxn id="71" idx="5"/>
              <a:endCxn id="77" idx="1"/>
            </p:cNvCxnSpPr>
            <p:nvPr/>
          </p:nvCxnSpPr>
          <p:spPr>
            <a:xfrm>
              <a:off x="8532854" y="5173118"/>
              <a:ext cx="174802" cy="1814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箭头连接符 86">
              <a:extLst>
                <a:ext uri="{FF2B5EF4-FFF2-40B4-BE49-F238E27FC236}">
                  <a16:creationId xmlns:a16="http://schemas.microsoft.com/office/drawing/2014/main" id="{B733B6F8-FDF2-5AB5-B34E-0DEF14BEA773}"/>
                </a:ext>
              </a:extLst>
            </p:cNvPr>
            <p:cNvCxnSpPr>
              <a:cxnSpLocks/>
              <a:stCxn id="72" idx="3"/>
              <a:endCxn id="77" idx="7"/>
            </p:cNvCxnSpPr>
            <p:nvPr/>
          </p:nvCxnSpPr>
          <p:spPr>
            <a:xfrm flipH="1">
              <a:off x="8859600" y="5173562"/>
              <a:ext cx="112283" cy="180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55183702-6DE7-B279-385B-7F0C710E8211}"/>
                </a:ext>
              </a:extLst>
            </p:cNvPr>
            <p:cNvCxnSpPr>
              <a:cxnSpLocks/>
              <a:stCxn id="73" idx="5"/>
              <a:endCxn id="78" idx="1"/>
            </p:cNvCxnSpPr>
            <p:nvPr/>
          </p:nvCxnSpPr>
          <p:spPr>
            <a:xfrm>
              <a:off x="9714800" y="5173562"/>
              <a:ext cx="176587" cy="180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箭头连接符 112">
              <a:extLst>
                <a:ext uri="{FF2B5EF4-FFF2-40B4-BE49-F238E27FC236}">
                  <a16:creationId xmlns:a16="http://schemas.microsoft.com/office/drawing/2014/main" id="{A82367EB-12CE-D572-1F80-06B2AD324A9B}"/>
                </a:ext>
              </a:extLst>
            </p:cNvPr>
            <p:cNvCxnSpPr>
              <a:cxnSpLocks/>
              <a:stCxn id="74" idx="3"/>
              <a:endCxn id="78" idx="7"/>
            </p:cNvCxnSpPr>
            <p:nvPr/>
          </p:nvCxnSpPr>
          <p:spPr>
            <a:xfrm flipH="1">
              <a:off x="10043331" y="5174006"/>
              <a:ext cx="110498" cy="1805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箭头连接符 113">
              <a:extLst>
                <a:ext uri="{FF2B5EF4-FFF2-40B4-BE49-F238E27FC236}">
                  <a16:creationId xmlns:a16="http://schemas.microsoft.com/office/drawing/2014/main" id="{2BDDB2EC-7B9B-E299-77B7-5805EE84971C}"/>
                </a:ext>
              </a:extLst>
            </p:cNvPr>
            <p:cNvCxnSpPr>
              <a:cxnSpLocks/>
              <a:stCxn id="75" idx="5"/>
              <a:endCxn id="79" idx="1"/>
            </p:cNvCxnSpPr>
            <p:nvPr/>
          </p:nvCxnSpPr>
          <p:spPr>
            <a:xfrm>
              <a:off x="6484069" y="5519096"/>
              <a:ext cx="445470" cy="1647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箭头连接符 117">
              <a:extLst>
                <a:ext uri="{FF2B5EF4-FFF2-40B4-BE49-F238E27FC236}">
                  <a16:creationId xmlns:a16="http://schemas.microsoft.com/office/drawing/2014/main" id="{39DDDB83-679C-E6A2-296C-538351132DDA}"/>
                </a:ext>
              </a:extLst>
            </p:cNvPr>
            <p:cNvCxnSpPr>
              <a:cxnSpLocks/>
              <a:stCxn id="76" idx="3"/>
              <a:endCxn id="79" idx="7"/>
            </p:cNvCxnSpPr>
            <p:nvPr/>
          </p:nvCxnSpPr>
          <p:spPr>
            <a:xfrm flipH="1">
              <a:off x="7081483" y="5517081"/>
              <a:ext cx="430741" cy="1668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箭头连接符 118">
              <a:extLst>
                <a:ext uri="{FF2B5EF4-FFF2-40B4-BE49-F238E27FC236}">
                  <a16:creationId xmlns:a16="http://schemas.microsoft.com/office/drawing/2014/main" id="{2C1C4F2B-BCA6-EC64-EB97-D38339FCB0BF}"/>
                </a:ext>
              </a:extLst>
            </p:cNvPr>
            <p:cNvCxnSpPr>
              <a:cxnSpLocks/>
              <a:stCxn id="77" idx="5"/>
              <a:endCxn id="80" idx="1"/>
            </p:cNvCxnSpPr>
            <p:nvPr/>
          </p:nvCxnSpPr>
          <p:spPr>
            <a:xfrm>
              <a:off x="8859600" y="5506463"/>
              <a:ext cx="429331" cy="1774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箭头连接符 119">
              <a:extLst>
                <a:ext uri="{FF2B5EF4-FFF2-40B4-BE49-F238E27FC236}">
                  <a16:creationId xmlns:a16="http://schemas.microsoft.com/office/drawing/2014/main" id="{8F21A091-3F92-D46D-68E7-D37433419AC6}"/>
                </a:ext>
              </a:extLst>
            </p:cNvPr>
            <p:cNvCxnSpPr>
              <a:cxnSpLocks/>
              <a:stCxn id="78" idx="3"/>
              <a:endCxn id="80" idx="7"/>
            </p:cNvCxnSpPr>
            <p:nvPr/>
          </p:nvCxnSpPr>
          <p:spPr>
            <a:xfrm flipH="1">
              <a:off x="9440875" y="5506463"/>
              <a:ext cx="450512" cy="1774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箭头连接符 120">
              <a:extLst>
                <a:ext uri="{FF2B5EF4-FFF2-40B4-BE49-F238E27FC236}">
                  <a16:creationId xmlns:a16="http://schemas.microsoft.com/office/drawing/2014/main" id="{F4AE93A2-A157-CA43-823A-D8B487B34570}"/>
                </a:ext>
              </a:extLst>
            </p:cNvPr>
            <p:cNvCxnSpPr>
              <a:cxnSpLocks/>
              <a:stCxn id="79" idx="5"/>
              <a:endCxn id="81" idx="1"/>
            </p:cNvCxnSpPr>
            <p:nvPr/>
          </p:nvCxnSpPr>
          <p:spPr>
            <a:xfrm>
              <a:off x="7081483" y="5835830"/>
              <a:ext cx="1042597" cy="1607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箭头连接符 121">
              <a:extLst>
                <a:ext uri="{FF2B5EF4-FFF2-40B4-BE49-F238E27FC236}">
                  <a16:creationId xmlns:a16="http://schemas.microsoft.com/office/drawing/2014/main" id="{834CD88E-E00B-90D8-1B2A-620E944DDBA9}"/>
                </a:ext>
              </a:extLst>
            </p:cNvPr>
            <p:cNvCxnSpPr>
              <a:cxnSpLocks/>
              <a:stCxn id="80" idx="3"/>
              <a:endCxn id="81" idx="7"/>
            </p:cNvCxnSpPr>
            <p:nvPr/>
          </p:nvCxnSpPr>
          <p:spPr>
            <a:xfrm flipH="1">
              <a:off x="8276024" y="5835830"/>
              <a:ext cx="1012907" cy="1607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7518C29A-5761-941F-C217-6E8B3FBC2F37}"/>
                </a:ext>
              </a:extLst>
            </p:cNvPr>
            <p:cNvSpPr/>
            <p:nvPr/>
          </p:nvSpPr>
          <p:spPr>
            <a:xfrm>
              <a:off x="5744897" y="6418998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4" name="直接箭头连接符 123">
              <a:extLst>
                <a:ext uri="{FF2B5EF4-FFF2-40B4-BE49-F238E27FC236}">
                  <a16:creationId xmlns:a16="http://schemas.microsoft.com/office/drawing/2014/main" id="{182E016D-2049-9384-3F39-15A8ADE10258}"/>
                </a:ext>
              </a:extLst>
            </p:cNvPr>
            <p:cNvCxnSpPr>
              <a:cxnSpLocks/>
              <a:stCxn id="42" idx="5"/>
              <a:endCxn id="123" idx="1"/>
            </p:cNvCxnSpPr>
            <p:nvPr/>
          </p:nvCxnSpPr>
          <p:spPr>
            <a:xfrm>
              <a:off x="3548365" y="6148561"/>
              <a:ext cx="2228001" cy="3019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箭头连接符 126">
              <a:extLst>
                <a:ext uri="{FF2B5EF4-FFF2-40B4-BE49-F238E27FC236}">
                  <a16:creationId xmlns:a16="http://schemas.microsoft.com/office/drawing/2014/main" id="{6720CF08-8BC4-0D98-A698-0E00C63B3D98}"/>
                </a:ext>
              </a:extLst>
            </p:cNvPr>
            <p:cNvCxnSpPr>
              <a:cxnSpLocks/>
              <a:stCxn id="81" idx="3"/>
              <a:endCxn id="123" idx="7"/>
            </p:cNvCxnSpPr>
            <p:nvPr/>
          </p:nvCxnSpPr>
          <p:spPr>
            <a:xfrm flipH="1">
              <a:off x="5928310" y="6148561"/>
              <a:ext cx="2195770" cy="3019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文本框 133">
            <a:extLst>
              <a:ext uri="{FF2B5EF4-FFF2-40B4-BE49-F238E27FC236}">
                <a16:creationId xmlns:a16="http://schemas.microsoft.com/office/drawing/2014/main" id="{F6A8DF7F-1E7A-1EFA-4AAB-9BA7B1A113D0}"/>
              </a:ext>
            </a:extLst>
          </p:cNvPr>
          <p:cNvSpPr txBox="1"/>
          <p:nvPr/>
        </p:nvSpPr>
        <p:spPr>
          <a:xfrm>
            <a:off x="7652975" y="5399448"/>
            <a:ext cx="73201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D7E5AAC-AFE6-5D57-5A94-8F8C49BF8DDC}"/>
                  </a:ext>
                </a:extLst>
              </p:cNvPr>
              <p:cNvSpPr txBox="1"/>
              <p:nvPr/>
            </p:nvSpPr>
            <p:spPr>
              <a:xfrm>
                <a:off x="8564323" y="1939332"/>
                <a:ext cx="3383167" cy="14773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an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computation of a non-output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Moreover, it’s single-valued since it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Korten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(the post-order version).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D7E5AAC-AFE6-5D57-5A94-8F8C49BF8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323" y="1939332"/>
                <a:ext cx="3383167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F167EFDE-09D6-4AF1-090F-6758B66D1681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24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4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9" grpId="0" animBg="1"/>
      <p:bldP spid="69" grpId="0" animBg="1"/>
      <p:bldP spid="75" grpId="0" animBg="1"/>
      <p:bldP spid="76" grpId="0" animBg="1"/>
      <p:bldP spid="134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ECA9F4F0-1D94-1F54-F720-B42167B8D2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 have described a single-valued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for the range avoidance problem. This implies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⊈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𝐒𝐈𝐙𝐄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With some more work, we can obtain single-valued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and prove lower bounds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ECA9F4F0-1D94-1F54-F720-B42167B8D2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FBB2191F-2300-E9F5-C746-D7AD1602BFF6}"/>
              </a:ext>
            </a:extLst>
          </p:cNvPr>
          <p:cNvSpPr txBox="1"/>
          <p:nvPr/>
        </p:nvSpPr>
        <p:spPr>
          <a:xfrm>
            <a:off x="7040880" y="4017931"/>
            <a:ext cx="4653280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“symmetric alternation”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[Canetti 96, RS98]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2D7EF8E-57A7-DA81-6ECF-1A3DF9550CFC}"/>
                  </a:ext>
                </a:extLst>
              </p:cNvPr>
              <p:cNvSpPr txBox="1"/>
              <p:nvPr/>
            </p:nvSpPr>
            <p:spPr>
              <a:xfrm>
                <a:off x="7040880" y="4552977"/>
                <a:ext cx="3677920" cy="7189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>
                            <a:latin typeface="Cambria Math" panose="02040503050406030204" pitchFamily="18" charset="0"/>
                          </a:rPr>
                          <m:t>𝐙𝐏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so this is just “randomized”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[Cai 01]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2D7EF8E-57A7-DA81-6ECF-1A3DF9550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880" y="4552977"/>
                <a:ext cx="3677920" cy="7189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F9A49D98-173D-6CB1-503E-A46A31F4A6BD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25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1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Open Problems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3C7E5-E4B8-680A-512E-EBC7D971B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72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Every win-win analysis that stops at half-exponential bounds is an open problem!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1B0249-07E8-DB75-8E63-20660BE4133A}"/>
                  </a:ext>
                </a:extLst>
              </p:cNvPr>
              <p:cNvSpPr txBox="1"/>
              <p:nvPr/>
            </p:nvSpPr>
            <p:spPr>
              <a:xfrm>
                <a:off x="380140" y="2694796"/>
                <a:ext cx="6903720" cy="123604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Bounds for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𝐌𝐀</m:t>
                    </m:r>
                  </m:oMath>
                </a14:m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𝐌𝐀𝐄𝐗𝐏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requires half-exponential circuit size [BFT98]</a:t>
                </a:r>
              </a:p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𝐌𝐀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size for every constant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[Santhanam09]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Does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𝐌𝐀𝐄𝐗𝐏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 exponential circuit size?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1B0249-07E8-DB75-8E63-20660BE41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40" y="2694796"/>
                <a:ext cx="6903720" cy="12360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E029F6-A64E-01BC-2ED9-DE12F4DC8E6C}"/>
                  </a:ext>
                </a:extLst>
              </p:cNvPr>
              <p:cNvSpPr txBox="1"/>
              <p:nvPr/>
            </p:nvSpPr>
            <p:spPr>
              <a:xfrm>
                <a:off x="380140" y="4019773"/>
                <a:ext cx="6903720" cy="12311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Derandomization under Uniform Assumptions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there are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subexp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-time derandomization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(on average, infinitely often) [IW01]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𝐁𝐏𝐓𝐈𝐌𝐄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0.1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𝐁𝐏𝐏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(on average, inf often)?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E029F6-A64E-01BC-2ED9-DE12F4DC8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40" y="4019773"/>
                <a:ext cx="6903720" cy="1231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1BBB4507-D444-6D17-799B-8393E59BB95E}"/>
              </a:ext>
            </a:extLst>
          </p:cNvPr>
          <p:cNvSpPr txBox="1"/>
          <p:nvPr/>
        </p:nvSpPr>
        <p:spPr>
          <a:xfrm>
            <a:off x="380140" y="5339812"/>
            <a:ext cx="6903720" cy="1231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Zero-Error </a:t>
            </a:r>
            <a:r>
              <a:rPr lang="en-US" altLang="zh-C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Algorithms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algorithm in [OS17] can be made zero-error by another win-win analysis that goes through the “easy witness argument”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Can our poly-time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pseudodet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 algorithms be made zero-error?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5C228C5-2C18-BB8A-181B-4F04A653BCF2}"/>
              </a:ext>
            </a:extLst>
          </p:cNvPr>
          <p:cNvGrpSpPr/>
          <p:nvPr/>
        </p:nvGrpSpPr>
        <p:grpSpPr>
          <a:xfrm>
            <a:off x="8254064" y="2340711"/>
            <a:ext cx="3333416" cy="972107"/>
            <a:chOff x="4148957" y="3128660"/>
            <a:chExt cx="4811172" cy="1242524"/>
          </a:xfrm>
        </p:grpSpPr>
        <p:sp>
          <p:nvSpPr>
            <p:cNvPr id="21" name="流程图: 决策 20">
              <a:extLst>
                <a:ext uri="{FF2B5EF4-FFF2-40B4-BE49-F238E27FC236}">
                  <a16:creationId xmlns:a16="http://schemas.microsoft.com/office/drawing/2014/main" id="{8E0F8081-0D05-9528-D21D-B5AA4A44C46F}"/>
                </a:ext>
              </a:extLst>
            </p:cNvPr>
            <p:cNvSpPr/>
            <p:nvPr/>
          </p:nvSpPr>
          <p:spPr>
            <a:xfrm>
              <a:off x="4148957" y="3128660"/>
              <a:ext cx="4811172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B87C90B-94AC-3495-5C0D-8A070155E243}"/>
                </a:ext>
              </a:extLst>
            </p:cNvPr>
            <p:cNvSpPr txBox="1"/>
            <p:nvPr/>
          </p:nvSpPr>
          <p:spPr>
            <a:xfrm>
              <a:off x="4351278" y="3297520"/>
              <a:ext cx="4379498" cy="90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Are you a believer of win-win analyses?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18932042-46D3-B9DF-B450-1BC0DC8E9471}"/>
              </a:ext>
            </a:extLst>
          </p:cNvPr>
          <p:cNvSpPr txBox="1"/>
          <p:nvPr/>
        </p:nvSpPr>
        <p:spPr>
          <a:xfrm>
            <a:off x="7418930" y="4187881"/>
            <a:ext cx="229865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When can you do optimal win-win?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6A7B4A0-3490-7937-6E8C-DAD860560A8B}"/>
              </a:ext>
            </a:extLst>
          </p:cNvPr>
          <p:cNvSpPr txBox="1"/>
          <p:nvPr/>
        </p:nvSpPr>
        <p:spPr>
          <a:xfrm>
            <a:off x="9852795" y="4187881"/>
            <a:ext cx="2271228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When can you get rid of win-win?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1D81D9F-65DB-4581-DC3C-504DEBCA68AE}"/>
              </a:ext>
            </a:extLst>
          </p:cNvPr>
          <p:cNvSpPr txBox="1"/>
          <p:nvPr/>
        </p:nvSpPr>
        <p:spPr>
          <a:xfrm>
            <a:off x="7418930" y="5040990"/>
            <a:ext cx="229865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Iterative win-win: from art to science?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80BEDD2-A4CA-DF8C-F513-CC7EA20B237C}"/>
              </a:ext>
            </a:extLst>
          </p:cNvPr>
          <p:cNvSpPr txBox="1"/>
          <p:nvPr/>
        </p:nvSpPr>
        <p:spPr>
          <a:xfrm>
            <a:off x="9858202" y="5040990"/>
            <a:ext cx="229865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Iterative win-win: from art to useless?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7510836-EF50-E4B0-6CE4-BFB42DBE8728}"/>
              </a:ext>
            </a:extLst>
          </p:cNvPr>
          <p:cNvGrpSpPr/>
          <p:nvPr/>
        </p:nvGrpSpPr>
        <p:grpSpPr>
          <a:xfrm>
            <a:off x="8579726" y="3209726"/>
            <a:ext cx="748683" cy="920547"/>
            <a:chOff x="8579726" y="3209726"/>
            <a:chExt cx="748683" cy="1236360"/>
          </a:xfrm>
        </p:grpSpPr>
        <p:sp>
          <p:nvSpPr>
            <p:cNvPr id="23" name="箭头: 右 22">
              <a:extLst>
                <a:ext uri="{FF2B5EF4-FFF2-40B4-BE49-F238E27FC236}">
                  <a16:creationId xmlns:a16="http://schemas.microsoft.com/office/drawing/2014/main" id="{4FBFF641-5886-456B-FF43-FAAA7C4EA3DF}"/>
                </a:ext>
              </a:extLst>
            </p:cNvPr>
            <p:cNvSpPr/>
            <p:nvPr/>
          </p:nvSpPr>
          <p:spPr>
            <a:xfrm rot="6477389">
              <a:off x="8257166" y="3532351"/>
              <a:ext cx="1236360" cy="591109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7527EC4-8DC6-C0D1-A494-F6C778B983AD}"/>
                </a:ext>
              </a:extLst>
            </p:cNvPr>
            <p:cNvSpPr txBox="1"/>
            <p:nvPr/>
          </p:nvSpPr>
          <p:spPr>
            <a:xfrm>
              <a:off x="8579726" y="3509845"/>
              <a:ext cx="748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076AE34-337D-269F-507D-E19237A5F6F0}"/>
              </a:ext>
            </a:extLst>
          </p:cNvPr>
          <p:cNvGrpSpPr/>
          <p:nvPr/>
        </p:nvGrpSpPr>
        <p:grpSpPr>
          <a:xfrm>
            <a:off x="10466832" y="3203828"/>
            <a:ext cx="748683" cy="926445"/>
            <a:chOff x="10466832" y="3203828"/>
            <a:chExt cx="748683" cy="1236360"/>
          </a:xfrm>
        </p:grpSpPr>
        <p:sp>
          <p:nvSpPr>
            <p:cNvPr id="25" name="箭头: 右 24">
              <a:extLst>
                <a:ext uri="{FF2B5EF4-FFF2-40B4-BE49-F238E27FC236}">
                  <a16:creationId xmlns:a16="http://schemas.microsoft.com/office/drawing/2014/main" id="{68984B2A-2279-E437-DB84-A98C90E53E85}"/>
                </a:ext>
              </a:extLst>
            </p:cNvPr>
            <p:cNvSpPr/>
            <p:nvPr/>
          </p:nvSpPr>
          <p:spPr>
            <a:xfrm rot="3929884">
              <a:off x="10285079" y="3526453"/>
              <a:ext cx="1236360" cy="591109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824E166-03D4-2323-D2E7-17B95B96EFAD}"/>
                </a:ext>
              </a:extLst>
            </p:cNvPr>
            <p:cNvSpPr txBox="1"/>
            <p:nvPr/>
          </p:nvSpPr>
          <p:spPr>
            <a:xfrm>
              <a:off x="10466832" y="3509845"/>
              <a:ext cx="748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4A665989-8B45-BF05-D622-BED324C17635}"/>
              </a:ext>
            </a:extLst>
          </p:cNvPr>
          <p:cNvSpPr/>
          <p:nvPr/>
        </p:nvSpPr>
        <p:spPr>
          <a:xfrm>
            <a:off x="8105317" y="5675075"/>
            <a:ext cx="3839766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B833A29-A7B5-E3DC-B8AD-73FD4947E0DC}"/>
              </a:ext>
            </a:extLst>
          </p:cNvPr>
          <p:cNvSpPr txBox="1"/>
          <p:nvPr/>
        </p:nvSpPr>
        <p:spPr>
          <a:xfrm>
            <a:off x="7317912" y="6444516"/>
            <a:ext cx="2941299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37B3D28-3662-7B23-76E2-B6852E5377E3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26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4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4" grpId="0" animBg="1"/>
      <p:bldP spid="26" grpId="0" animBg="1"/>
      <p:bldP spid="27" grpId="0" animBg="1"/>
      <p:bldP spid="28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Pigeonhole Principle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you throw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pigeons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holes,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there is an empty pigeonhole.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5546CAE3-ED2C-E455-2251-B844DC6BF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431" y="3434910"/>
            <a:ext cx="1224170" cy="1153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9CBCB6F-9B85-123A-F96D-57620CE20287}"/>
              </a:ext>
            </a:extLst>
          </p:cNvPr>
          <p:cNvSpPr txBox="1"/>
          <p:nvPr/>
        </p:nvSpPr>
        <p:spPr>
          <a:xfrm>
            <a:off x="7394601" y="4359348"/>
            <a:ext cx="280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(These are REAL pigeons in Oxford)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C3053B9-B514-EB05-D226-2A4A2EF0C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526" y="3434908"/>
            <a:ext cx="1262446" cy="1153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2F24863-DDFD-5028-0D41-7080240C7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897" y="3434907"/>
            <a:ext cx="1072967" cy="1153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CD90073D-0543-DA26-6A17-78501CE0C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" y="5070898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BA1C17FC-9699-0460-F98D-83D331ED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2" y="5070898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87D5AEA1-6AD8-CF2E-E1CB-12BCA7872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24" y="5070897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5BEFBF06-A1F2-0754-0105-0DF640852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06" y="5070897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4013F839-D1C0-1720-33B6-12CDAA2C4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88" y="5070897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87E91437-2533-F30F-3B8F-72FCC09A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970" y="5070896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08FD9D15-24B8-6A01-F697-406B2A076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752" y="5056855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D14ABD3-4642-2AFC-447E-D5E5A09D2380}"/>
              </a:ext>
            </a:extLst>
          </p:cNvPr>
          <p:cNvCxnSpPr>
            <a:stCxn id="5" idx="2"/>
            <a:endCxn id="16" idx="0"/>
          </p:cNvCxnSpPr>
          <p:nvPr/>
        </p:nvCxnSpPr>
        <p:spPr>
          <a:xfrm>
            <a:off x="3045516" y="4588455"/>
            <a:ext cx="4793445" cy="4824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62545B6-2B5F-BCA8-08D3-F1F539CA8C68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 flipH="1">
            <a:off x="4393397" y="4588453"/>
            <a:ext cx="541352" cy="482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195A249-F2BB-F204-7285-745AFE6DF62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6748381" y="4588452"/>
            <a:ext cx="4536144" cy="4684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947A69E4-5923-D649-9435-AC3E0DCD440D}"/>
              </a:ext>
            </a:extLst>
          </p:cNvPr>
          <p:cNvSpPr txBox="1"/>
          <p:nvPr/>
        </p:nvSpPr>
        <p:spPr>
          <a:xfrm>
            <a:off x="540155" y="6210400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087E2E9-E5A3-D764-705E-503B544280D2}"/>
              </a:ext>
            </a:extLst>
          </p:cNvPr>
          <p:cNvSpPr txBox="1"/>
          <p:nvPr/>
        </p:nvSpPr>
        <p:spPr>
          <a:xfrm>
            <a:off x="2295713" y="6224719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515D05F-4620-24B7-C972-0E35A09E59B9}"/>
              </a:ext>
            </a:extLst>
          </p:cNvPr>
          <p:cNvSpPr txBox="1"/>
          <p:nvPr/>
        </p:nvSpPr>
        <p:spPr>
          <a:xfrm>
            <a:off x="5712552" y="6214033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1760319-0195-B8E6-7CA5-03B43290B883}"/>
              </a:ext>
            </a:extLst>
          </p:cNvPr>
          <p:cNvSpPr txBox="1"/>
          <p:nvPr/>
        </p:nvSpPr>
        <p:spPr>
          <a:xfrm>
            <a:off x="9156253" y="6210400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6AF93A0-F05F-C967-F7EC-0FB0FD28751A}"/>
              </a:ext>
            </a:extLst>
          </p:cNvPr>
          <p:cNvSpPr txBox="1"/>
          <p:nvPr/>
        </p:nvSpPr>
        <p:spPr>
          <a:xfrm>
            <a:off x="7572167" y="2507026"/>
            <a:ext cx="3979147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pigeons than holes</a:t>
            </a:r>
          </a:p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pigeons than holes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131EF3-92EB-0C08-0D34-026875B36CED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2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7" grpId="0"/>
      <p:bldP spid="28" grpId="0"/>
      <p:bldP spid="29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Range Avoidance Problem: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Finding the Empty Hole?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a (multi-output)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ℓ&gt;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any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I.e.,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Trivial randomized algorithm: Output a random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deterministic algorithms?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1911" b="-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59FD063C-611E-1519-2DF9-4219F4D58FB6}"/>
              </a:ext>
            </a:extLst>
          </p:cNvPr>
          <p:cNvSpPr txBox="1"/>
          <p:nvPr/>
        </p:nvSpPr>
        <p:spPr>
          <a:xfrm>
            <a:off x="5765818" y="4547614"/>
            <a:ext cx="466412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problem that captures the complexity of dual weak pigeonhole principle!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2DEDC5-AA31-DFF7-B306-069348686A91}"/>
                  </a:ext>
                </a:extLst>
              </p:cNvPr>
              <p:cNvSpPr txBox="1"/>
              <p:nvPr/>
            </p:nvSpPr>
            <p:spPr>
              <a:xfrm>
                <a:off x="6894143" y="2611069"/>
                <a:ext cx="2190223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“non-output”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2DEDC5-AA31-DFF7-B306-069348686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143" y="2611069"/>
                <a:ext cx="21902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B5822A8-6EC7-9C0D-1C2B-0B4D5E557627}"/>
                  </a:ext>
                </a:extLst>
              </p:cNvPr>
              <p:cNvSpPr txBox="1"/>
              <p:nvPr/>
            </p:nvSpPr>
            <p:spPr>
              <a:xfrm>
                <a:off x="6096000" y="3449094"/>
                <a:ext cx="4052756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index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pigeon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index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hole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 an empty hole!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B5822A8-6EC7-9C0D-1C2B-0B4D5E557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49094"/>
                <a:ext cx="405275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25012AA6-8E08-A88D-5261-DD562431F4AD}"/>
              </a:ext>
            </a:extLst>
          </p:cNvPr>
          <p:cNvGrpSpPr/>
          <p:nvPr/>
        </p:nvGrpSpPr>
        <p:grpSpPr>
          <a:xfrm>
            <a:off x="1007163" y="3404035"/>
            <a:ext cx="3687419" cy="2109353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梯形 15">
              <a:extLst>
                <a:ext uri="{FF2B5EF4-FFF2-40B4-BE49-F238E27FC236}">
                  <a16:creationId xmlns:a16="http://schemas.microsoft.com/office/drawing/2014/main" id="{B4B307C8-AE73-FF85-6ED7-DD9D5557D0ED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/>
                <p:nvPr/>
              </p:nvSpPr>
              <p:spPr>
                <a:xfrm>
                  <a:off x="2398866" y="5074334"/>
                  <a:ext cx="90400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44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6" y="5074334"/>
                  <a:ext cx="904009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AEAD12F2-BA76-FB40-D83D-D9829C22438D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3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Probabilistic Method = Reduction to Range Avoidance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93FBCC7-AEFA-6C0F-3EEE-32C5FCFEFD0C}"/>
                  </a:ext>
                </a:extLst>
              </p:cNvPr>
              <p:cNvSpPr txBox="1"/>
              <p:nvPr/>
            </p:nvSpPr>
            <p:spPr>
              <a:xfrm>
                <a:off x="5946684" y="2022106"/>
                <a:ext cx="4966552" cy="707886"/>
              </a:xfrm>
              <a:custGeom>
                <a:avLst/>
                <a:gdLst>
                  <a:gd name="connsiteX0" fmla="*/ 0 w 4966552"/>
                  <a:gd name="connsiteY0" fmla="*/ 0 h 707886"/>
                  <a:gd name="connsiteX1" fmla="*/ 551839 w 4966552"/>
                  <a:gd name="connsiteY1" fmla="*/ 0 h 707886"/>
                  <a:gd name="connsiteX2" fmla="*/ 1004347 w 4966552"/>
                  <a:gd name="connsiteY2" fmla="*/ 0 h 707886"/>
                  <a:gd name="connsiteX3" fmla="*/ 1506521 w 4966552"/>
                  <a:gd name="connsiteY3" fmla="*/ 0 h 707886"/>
                  <a:gd name="connsiteX4" fmla="*/ 2008694 w 4966552"/>
                  <a:gd name="connsiteY4" fmla="*/ 0 h 707886"/>
                  <a:gd name="connsiteX5" fmla="*/ 2461202 w 4966552"/>
                  <a:gd name="connsiteY5" fmla="*/ 0 h 707886"/>
                  <a:gd name="connsiteX6" fmla="*/ 2913711 w 4966552"/>
                  <a:gd name="connsiteY6" fmla="*/ 0 h 707886"/>
                  <a:gd name="connsiteX7" fmla="*/ 3415884 w 4966552"/>
                  <a:gd name="connsiteY7" fmla="*/ 0 h 707886"/>
                  <a:gd name="connsiteX8" fmla="*/ 4017389 w 4966552"/>
                  <a:gd name="connsiteY8" fmla="*/ 0 h 707886"/>
                  <a:gd name="connsiteX9" fmla="*/ 4469897 w 4966552"/>
                  <a:gd name="connsiteY9" fmla="*/ 0 h 707886"/>
                  <a:gd name="connsiteX10" fmla="*/ 4966552 w 4966552"/>
                  <a:gd name="connsiteY10" fmla="*/ 0 h 707886"/>
                  <a:gd name="connsiteX11" fmla="*/ 4966552 w 4966552"/>
                  <a:gd name="connsiteY11" fmla="*/ 368101 h 707886"/>
                  <a:gd name="connsiteX12" fmla="*/ 4966552 w 4966552"/>
                  <a:gd name="connsiteY12" fmla="*/ 707886 h 707886"/>
                  <a:gd name="connsiteX13" fmla="*/ 4315382 w 4966552"/>
                  <a:gd name="connsiteY13" fmla="*/ 707886 h 707886"/>
                  <a:gd name="connsiteX14" fmla="*/ 3912539 w 4966552"/>
                  <a:gd name="connsiteY14" fmla="*/ 707886 h 707886"/>
                  <a:gd name="connsiteX15" fmla="*/ 3261369 w 4966552"/>
                  <a:gd name="connsiteY15" fmla="*/ 707886 h 707886"/>
                  <a:gd name="connsiteX16" fmla="*/ 2610199 w 4966552"/>
                  <a:gd name="connsiteY16" fmla="*/ 707886 h 707886"/>
                  <a:gd name="connsiteX17" fmla="*/ 2157691 w 4966552"/>
                  <a:gd name="connsiteY17" fmla="*/ 707886 h 707886"/>
                  <a:gd name="connsiteX18" fmla="*/ 1655517 w 4966552"/>
                  <a:gd name="connsiteY18" fmla="*/ 707886 h 707886"/>
                  <a:gd name="connsiteX19" fmla="*/ 1054013 w 4966552"/>
                  <a:gd name="connsiteY19" fmla="*/ 707886 h 707886"/>
                  <a:gd name="connsiteX20" fmla="*/ 502174 w 4966552"/>
                  <a:gd name="connsiteY20" fmla="*/ 707886 h 707886"/>
                  <a:gd name="connsiteX21" fmla="*/ 0 w 4966552"/>
                  <a:gd name="connsiteY21" fmla="*/ 707886 h 707886"/>
                  <a:gd name="connsiteX22" fmla="*/ 0 w 4966552"/>
                  <a:gd name="connsiteY22" fmla="*/ 375180 h 707886"/>
                  <a:gd name="connsiteX23" fmla="*/ 0 w 4966552"/>
                  <a:gd name="connsiteY23" fmla="*/ 0 h 707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66552" h="707886" fill="none" extrusionOk="0">
                    <a:moveTo>
                      <a:pt x="0" y="0"/>
                    </a:moveTo>
                    <a:cubicBezTo>
                      <a:pt x="221015" y="-15762"/>
                      <a:pt x="358295" y="36311"/>
                      <a:pt x="551839" y="0"/>
                    </a:cubicBezTo>
                    <a:cubicBezTo>
                      <a:pt x="745383" y="-36311"/>
                      <a:pt x="821311" y="42052"/>
                      <a:pt x="1004347" y="0"/>
                    </a:cubicBezTo>
                    <a:cubicBezTo>
                      <a:pt x="1187383" y="-42052"/>
                      <a:pt x="1260980" y="29167"/>
                      <a:pt x="1506521" y="0"/>
                    </a:cubicBezTo>
                    <a:cubicBezTo>
                      <a:pt x="1752062" y="-29167"/>
                      <a:pt x="1821475" y="57687"/>
                      <a:pt x="2008694" y="0"/>
                    </a:cubicBezTo>
                    <a:cubicBezTo>
                      <a:pt x="2195913" y="-57687"/>
                      <a:pt x="2272525" y="30443"/>
                      <a:pt x="2461202" y="0"/>
                    </a:cubicBezTo>
                    <a:cubicBezTo>
                      <a:pt x="2649879" y="-30443"/>
                      <a:pt x="2801927" y="50560"/>
                      <a:pt x="2913711" y="0"/>
                    </a:cubicBezTo>
                    <a:cubicBezTo>
                      <a:pt x="3025495" y="-50560"/>
                      <a:pt x="3200755" y="4212"/>
                      <a:pt x="3415884" y="0"/>
                    </a:cubicBezTo>
                    <a:cubicBezTo>
                      <a:pt x="3631013" y="-4212"/>
                      <a:pt x="3891433" y="30396"/>
                      <a:pt x="4017389" y="0"/>
                    </a:cubicBezTo>
                    <a:cubicBezTo>
                      <a:pt x="4143346" y="-30396"/>
                      <a:pt x="4325282" y="35123"/>
                      <a:pt x="4469897" y="0"/>
                    </a:cubicBezTo>
                    <a:cubicBezTo>
                      <a:pt x="4614512" y="-35123"/>
                      <a:pt x="4852477" y="29660"/>
                      <a:pt x="4966552" y="0"/>
                    </a:cubicBezTo>
                    <a:cubicBezTo>
                      <a:pt x="4991205" y="148106"/>
                      <a:pt x="4945177" y="223912"/>
                      <a:pt x="4966552" y="368101"/>
                    </a:cubicBezTo>
                    <a:cubicBezTo>
                      <a:pt x="4987927" y="512290"/>
                      <a:pt x="4956577" y="579212"/>
                      <a:pt x="4966552" y="707886"/>
                    </a:cubicBezTo>
                    <a:cubicBezTo>
                      <a:pt x="4794353" y="762762"/>
                      <a:pt x="4538705" y="655138"/>
                      <a:pt x="4315382" y="707886"/>
                    </a:cubicBezTo>
                    <a:cubicBezTo>
                      <a:pt x="4092059" y="760634"/>
                      <a:pt x="4061334" y="692188"/>
                      <a:pt x="3912539" y="707886"/>
                    </a:cubicBezTo>
                    <a:cubicBezTo>
                      <a:pt x="3763744" y="723584"/>
                      <a:pt x="3583540" y="696810"/>
                      <a:pt x="3261369" y="707886"/>
                    </a:cubicBezTo>
                    <a:cubicBezTo>
                      <a:pt x="2939198" y="718962"/>
                      <a:pt x="2919231" y="670522"/>
                      <a:pt x="2610199" y="707886"/>
                    </a:cubicBezTo>
                    <a:cubicBezTo>
                      <a:pt x="2301167" y="745250"/>
                      <a:pt x="2364687" y="707527"/>
                      <a:pt x="2157691" y="707886"/>
                    </a:cubicBezTo>
                    <a:cubicBezTo>
                      <a:pt x="1950695" y="708245"/>
                      <a:pt x="1888668" y="652390"/>
                      <a:pt x="1655517" y="707886"/>
                    </a:cubicBezTo>
                    <a:cubicBezTo>
                      <a:pt x="1422366" y="763382"/>
                      <a:pt x="1241762" y="649689"/>
                      <a:pt x="1054013" y="707886"/>
                    </a:cubicBezTo>
                    <a:cubicBezTo>
                      <a:pt x="866264" y="766083"/>
                      <a:pt x="661166" y="672334"/>
                      <a:pt x="502174" y="707886"/>
                    </a:cubicBezTo>
                    <a:cubicBezTo>
                      <a:pt x="343182" y="743438"/>
                      <a:pt x="107955" y="681870"/>
                      <a:pt x="0" y="707886"/>
                    </a:cubicBezTo>
                    <a:cubicBezTo>
                      <a:pt x="-32646" y="610626"/>
                      <a:pt x="28447" y="444740"/>
                      <a:pt x="0" y="375180"/>
                    </a:cubicBezTo>
                    <a:cubicBezTo>
                      <a:pt x="-28447" y="305620"/>
                      <a:pt x="11527" y="109561"/>
                      <a:pt x="0" y="0"/>
                    </a:cubicBezTo>
                    <a:close/>
                  </a:path>
                  <a:path w="4966552" h="707886" stroke="0" extrusionOk="0">
                    <a:moveTo>
                      <a:pt x="0" y="0"/>
                    </a:moveTo>
                    <a:cubicBezTo>
                      <a:pt x="202336" y="-27104"/>
                      <a:pt x="383015" y="11613"/>
                      <a:pt x="502174" y="0"/>
                    </a:cubicBezTo>
                    <a:cubicBezTo>
                      <a:pt x="621333" y="-11613"/>
                      <a:pt x="828767" y="37482"/>
                      <a:pt x="954682" y="0"/>
                    </a:cubicBezTo>
                    <a:cubicBezTo>
                      <a:pt x="1080597" y="-37482"/>
                      <a:pt x="1463397" y="22054"/>
                      <a:pt x="1605852" y="0"/>
                    </a:cubicBezTo>
                    <a:cubicBezTo>
                      <a:pt x="1748307" y="-22054"/>
                      <a:pt x="1888706" y="5242"/>
                      <a:pt x="2157691" y="0"/>
                    </a:cubicBezTo>
                    <a:cubicBezTo>
                      <a:pt x="2426676" y="-5242"/>
                      <a:pt x="2382300" y="26271"/>
                      <a:pt x="2560533" y="0"/>
                    </a:cubicBezTo>
                    <a:cubicBezTo>
                      <a:pt x="2738766" y="-26271"/>
                      <a:pt x="2981398" y="43200"/>
                      <a:pt x="3211704" y="0"/>
                    </a:cubicBezTo>
                    <a:cubicBezTo>
                      <a:pt x="3442010" y="-43200"/>
                      <a:pt x="3655777" y="5195"/>
                      <a:pt x="3862874" y="0"/>
                    </a:cubicBezTo>
                    <a:cubicBezTo>
                      <a:pt x="4069971" y="-5195"/>
                      <a:pt x="4133149" y="33108"/>
                      <a:pt x="4265716" y="0"/>
                    </a:cubicBezTo>
                    <a:cubicBezTo>
                      <a:pt x="4398283" y="-33108"/>
                      <a:pt x="4681479" y="67809"/>
                      <a:pt x="4966552" y="0"/>
                    </a:cubicBezTo>
                    <a:cubicBezTo>
                      <a:pt x="4988135" y="82554"/>
                      <a:pt x="4956201" y="253351"/>
                      <a:pt x="4966552" y="339785"/>
                    </a:cubicBezTo>
                    <a:cubicBezTo>
                      <a:pt x="4976903" y="426219"/>
                      <a:pt x="4958622" y="556836"/>
                      <a:pt x="4966552" y="707886"/>
                    </a:cubicBezTo>
                    <a:cubicBezTo>
                      <a:pt x="4843114" y="726377"/>
                      <a:pt x="4730692" y="667609"/>
                      <a:pt x="4563709" y="707886"/>
                    </a:cubicBezTo>
                    <a:cubicBezTo>
                      <a:pt x="4396726" y="748163"/>
                      <a:pt x="4240865" y="652599"/>
                      <a:pt x="4061536" y="707886"/>
                    </a:cubicBezTo>
                    <a:cubicBezTo>
                      <a:pt x="3882207" y="763173"/>
                      <a:pt x="3719436" y="664257"/>
                      <a:pt x="3460031" y="707886"/>
                    </a:cubicBezTo>
                    <a:cubicBezTo>
                      <a:pt x="3200627" y="751515"/>
                      <a:pt x="3145001" y="691415"/>
                      <a:pt x="2908192" y="707886"/>
                    </a:cubicBezTo>
                    <a:cubicBezTo>
                      <a:pt x="2671383" y="724357"/>
                      <a:pt x="2457131" y="642087"/>
                      <a:pt x="2306687" y="707886"/>
                    </a:cubicBezTo>
                    <a:cubicBezTo>
                      <a:pt x="2156244" y="773685"/>
                      <a:pt x="2041454" y="676080"/>
                      <a:pt x="1903845" y="707886"/>
                    </a:cubicBezTo>
                    <a:cubicBezTo>
                      <a:pt x="1766236" y="739692"/>
                      <a:pt x="1465235" y="654623"/>
                      <a:pt x="1302340" y="707886"/>
                    </a:cubicBezTo>
                    <a:cubicBezTo>
                      <a:pt x="1139445" y="761149"/>
                      <a:pt x="927651" y="641918"/>
                      <a:pt x="651170" y="707886"/>
                    </a:cubicBezTo>
                    <a:cubicBezTo>
                      <a:pt x="374689" y="773854"/>
                      <a:pt x="197825" y="654370"/>
                      <a:pt x="0" y="707886"/>
                    </a:cubicBezTo>
                    <a:cubicBezTo>
                      <a:pt x="-24417" y="612264"/>
                      <a:pt x="36374" y="474849"/>
                      <a:pt x="0" y="339785"/>
                    </a:cubicBezTo>
                    <a:cubicBezTo>
                      <a:pt x="-36374" y="204721"/>
                      <a:pt x="31930" y="131847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extLst>
                  <a:ext uri="{C807C97D-BFC1-408E-A445-0C87EB9F89A2}">
                    <ask:lineSketchStyleProps xmlns:ask="http://schemas.microsoft.com/office/drawing/2018/sketchyshapes" sd="270160305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𝑠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there is an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function of circuit complexity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93FBCC7-AEFA-6C0F-3EEE-32C5FCFE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684" y="2022106"/>
                <a:ext cx="496655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2701603059">
                      <a:custGeom>
                        <a:avLst/>
                        <a:gdLst>
                          <a:gd name="connsiteX0" fmla="*/ 0 w 4966552"/>
                          <a:gd name="connsiteY0" fmla="*/ 0 h 707886"/>
                          <a:gd name="connsiteX1" fmla="*/ 551839 w 4966552"/>
                          <a:gd name="connsiteY1" fmla="*/ 0 h 707886"/>
                          <a:gd name="connsiteX2" fmla="*/ 1004347 w 4966552"/>
                          <a:gd name="connsiteY2" fmla="*/ 0 h 707886"/>
                          <a:gd name="connsiteX3" fmla="*/ 1506521 w 4966552"/>
                          <a:gd name="connsiteY3" fmla="*/ 0 h 707886"/>
                          <a:gd name="connsiteX4" fmla="*/ 2008694 w 4966552"/>
                          <a:gd name="connsiteY4" fmla="*/ 0 h 707886"/>
                          <a:gd name="connsiteX5" fmla="*/ 2461202 w 4966552"/>
                          <a:gd name="connsiteY5" fmla="*/ 0 h 707886"/>
                          <a:gd name="connsiteX6" fmla="*/ 2913711 w 4966552"/>
                          <a:gd name="connsiteY6" fmla="*/ 0 h 707886"/>
                          <a:gd name="connsiteX7" fmla="*/ 3415884 w 4966552"/>
                          <a:gd name="connsiteY7" fmla="*/ 0 h 707886"/>
                          <a:gd name="connsiteX8" fmla="*/ 4017389 w 4966552"/>
                          <a:gd name="connsiteY8" fmla="*/ 0 h 707886"/>
                          <a:gd name="connsiteX9" fmla="*/ 4469897 w 4966552"/>
                          <a:gd name="connsiteY9" fmla="*/ 0 h 707886"/>
                          <a:gd name="connsiteX10" fmla="*/ 4966552 w 4966552"/>
                          <a:gd name="connsiteY10" fmla="*/ 0 h 707886"/>
                          <a:gd name="connsiteX11" fmla="*/ 4966552 w 4966552"/>
                          <a:gd name="connsiteY11" fmla="*/ 368101 h 707886"/>
                          <a:gd name="connsiteX12" fmla="*/ 4966552 w 4966552"/>
                          <a:gd name="connsiteY12" fmla="*/ 707886 h 707886"/>
                          <a:gd name="connsiteX13" fmla="*/ 4315382 w 4966552"/>
                          <a:gd name="connsiteY13" fmla="*/ 707886 h 707886"/>
                          <a:gd name="connsiteX14" fmla="*/ 3912539 w 4966552"/>
                          <a:gd name="connsiteY14" fmla="*/ 707886 h 707886"/>
                          <a:gd name="connsiteX15" fmla="*/ 3261369 w 4966552"/>
                          <a:gd name="connsiteY15" fmla="*/ 707886 h 707886"/>
                          <a:gd name="connsiteX16" fmla="*/ 2610199 w 4966552"/>
                          <a:gd name="connsiteY16" fmla="*/ 707886 h 707886"/>
                          <a:gd name="connsiteX17" fmla="*/ 2157691 w 4966552"/>
                          <a:gd name="connsiteY17" fmla="*/ 707886 h 707886"/>
                          <a:gd name="connsiteX18" fmla="*/ 1655517 w 4966552"/>
                          <a:gd name="connsiteY18" fmla="*/ 707886 h 707886"/>
                          <a:gd name="connsiteX19" fmla="*/ 1054013 w 4966552"/>
                          <a:gd name="connsiteY19" fmla="*/ 707886 h 707886"/>
                          <a:gd name="connsiteX20" fmla="*/ 502174 w 4966552"/>
                          <a:gd name="connsiteY20" fmla="*/ 707886 h 707886"/>
                          <a:gd name="connsiteX21" fmla="*/ 0 w 4966552"/>
                          <a:gd name="connsiteY21" fmla="*/ 707886 h 707886"/>
                          <a:gd name="connsiteX22" fmla="*/ 0 w 4966552"/>
                          <a:gd name="connsiteY22" fmla="*/ 375180 h 707886"/>
                          <a:gd name="connsiteX23" fmla="*/ 0 w 4966552"/>
                          <a:gd name="connsiteY23" fmla="*/ 0 h 7078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4966552" h="707886" fill="none" extrusionOk="0">
                            <a:moveTo>
                              <a:pt x="0" y="0"/>
                            </a:moveTo>
                            <a:cubicBezTo>
                              <a:pt x="221015" y="-15762"/>
                              <a:pt x="358295" y="36311"/>
                              <a:pt x="551839" y="0"/>
                            </a:cubicBezTo>
                            <a:cubicBezTo>
                              <a:pt x="745383" y="-36311"/>
                              <a:pt x="821311" y="42052"/>
                              <a:pt x="1004347" y="0"/>
                            </a:cubicBezTo>
                            <a:cubicBezTo>
                              <a:pt x="1187383" y="-42052"/>
                              <a:pt x="1260980" y="29167"/>
                              <a:pt x="1506521" y="0"/>
                            </a:cubicBezTo>
                            <a:cubicBezTo>
                              <a:pt x="1752062" y="-29167"/>
                              <a:pt x="1821475" y="57687"/>
                              <a:pt x="2008694" y="0"/>
                            </a:cubicBezTo>
                            <a:cubicBezTo>
                              <a:pt x="2195913" y="-57687"/>
                              <a:pt x="2272525" y="30443"/>
                              <a:pt x="2461202" y="0"/>
                            </a:cubicBezTo>
                            <a:cubicBezTo>
                              <a:pt x="2649879" y="-30443"/>
                              <a:pt x="2801927" y="50560"/>
                              <a:pt x="2913711" y="0"/>
                            </a:cubicBezTo>
                            <a:cubicBezTo>
                              <a:pt x="3025495" y="-50560"/>
                              <a:pt x="3200755" y="4212"/>
                              <a:pt x="3415884" y="0"/>
                            </a:cubicBezTo>
                            <a:cubicBezTo>
                              <a:pt x="3631013" y="-4212"/>
                              <a:pt x="3891433" y="30396"/>
                              <a:pt x="4017389" y="0"/>
                            </a:cubicBezTo>
                            <a:cubicBezTo>
                              <a:pt x="4143346" y="-30396"/>
                              <a:pt x="4325282" y="35123"/>
                              <a:pt x="4469897" y="0"/>
                            </a:cubicBezTo>
                            <a:cubicBezTo>
                              <a:pt x="4614512" y="-35123"/>
                              <a:pt x="4852477" y="29660"/>
                              <a:pt x="4966552" y="0"/>
                            </a:cubicBezTo>
                            <a:cubicBezTo>
                              <a:pt x="4991205" y="148106"/>
                              <a:pt x="4945177" y="223912"/>
                              <a:pt x="4966552" y="368101"/>
                            </a:cubicBezTo>
                            <a:cubicBezTo>
                              <a:pt x="4987927" y="512290"/>
                              <a:pt x="4956577" y="579212"/>
                              <a:pt x="4966552" y="707886"/>
                            </a:cubicBezTo>
                            <a:cubicBezTo>
                              <a:pt x="4794353" y="762762"/>
                              <a:pt x="4538705" y="655138"/>
                              <a:pt x="4315382" y="707886"/>
                            </a:cubicBezTo>
                            <a:cubicBezTo>
                              <a:pt x="4092059" y="760634"/>
                              <a:pt x="4061334" y="692188"/>
                              <a:pt x="3912539" y="707886"/>
                            </a:cubicBezTo>
                            <a:cubicBezTo>
                              <a:pt x="3763744" y="723584"/>
                              <a:pt x="3583540" y="696810"/>
                              <a:pt x="3261369" y="707886"/>
                            </a:cubicBezTo>
                            <a:cubicBezTo>
                              <a:pt x="2939198" y="718962"/>
                              <a:pt x="2919231" y="670522"/>
                              <a:pt x="2610199" y="707886"/>
                            </a:cubicBezTo>
                            <a:cubicBezTo>
                              <a:pt x="2301167" y="745250"/>
                              <a:pt x="2364687" y="707527"/>
                              <a:pt x="2157691" y="707886"/>
                            </a:cubicBezTo>
                            <a:cubicBezTo>
                              <a:pt x="1950695" y="708245"/>
                              <a:pt x="1888668" y="652390"/>
                              <a:pt x="1655517" y="707886"/>
                            </a:cubicBezTo>
                            <a:cubicBezTo>
                              <a:pt x="1422366" y="763382"/>
                              <a:pt x="1241762" y="649689"/>
                              <a:pt x="1054013" y="707886"/>
                            </a:cubicBezTo>
                            <a:cubicBezTo>
                              <a:pt x="866264" y="766083"/>
                              <a:pt x="661166" y="672334"/>
                              <a:pt x="502174" y="707886"/>
                            </a:cubicBezTo>
                            <a:cubicBezTo>
                              <a:pt x="343182" y="743438"/>
                              <a:pt x="107955" y="681870"/>
                              <a:pt x="0" y="707886"/>
                            </a:cubicBezTo>
                            <a:cubicBezTo>
                              <a:pt x="-32646" y="610626"/>
                              <a:pt x="28447" y="444740"/>
                              <a:pt x="0" y="375180"/>
                            </a:cubicBezTo>
                            <a:cubicBezTo>
                              <a:pt x="-28447" y="305620"/>
                              <a:pt x="11527" y="109561"/>
                              <a:pt x="0" y="0"/>
                            </a:cubicBezTo>
                            <a:close/>
                          </a:path>
                          <a:path w="4966552" h="707886" stroke="0" extrusionOk="0">
                            <a:moveTo>
                              <a:pt x="0" y="0"/>
                            </a:moveTo>
                            <a:cubicBezTo>
                              <a:pt x="202336" y="-27104"/>
                              <a:pt x="383015" y="11613"/>
                              <a:pt x="502174" y="0"/>
                            </a:cubicBezTo>
                            <a:cubicBezTo>
                              <a:pt x="621333" y="-11613"/>
                              <a:pt x="828767" y="37482"/>
                              <a:pt x="954682" y="0"/>
                            </a:cubicBezTo>
                            <a:cubicBezTo>
                              <a:pt x="1080597" y="-37482"/>
                              <a:pt x="1463397" y="22054"/>
                              <a:pt x="1605852" y="0"/>
                            </a:cubicBezTo>
                            <a:cubicBezTo>
                              <a:pt x="1748307" y="-22054"/>
                              <a:pt x="1888706" y="5242"/>
                              <a:pt x="2157691" y="0"/>
                            </a:cubicBezTo>
                            <a:cubicBezTo>
                              <a:pt x="2426676" y="-5242"/>
                              <a:pt x="2382300" y="26271"/>
                              <a:pt x="2560533" y="0"/>
                            </a:cubicBezTo>
                            <a:cubicBezTo>
                              <a:pt x="2738766" y="-26271"/>
                              <a:pt x="2981398" y="43200"/>
                              <a:pt x="3211704" y="0"/>
                            </a:cubicBezTo>
                            <a:cubicBezTo>
                              <a:pt x="3442010" y="-43200"/>
                              <a:pt x="3655777" y="5195"/>
                              <a:pt x="3862874" y="0"/>
                            </a:cubicBezTo>
                            <a:cubicBezTo>
                              <a:pt x="4069971" y="-5195"/>
                              <a:pt x="4133149" y="33108"/>
                              <a:pt x="4265716" y="0"/>
                            </a:cubicBezTo>
                            <a:cubicBezTo>
                              <a:pt x="4398283" y="-33108"/>
                              <a:pt x="4681479" y="67809"/>
                              <a:pt x="4966552" y="0"/>
                            </a:cubicBezTo>
                            <a:cubicBezTo>
                              <a:pt x="4988135" y="82554"/>
                              <a:pt x="4956201" y="253351"/>
                              <a:pt x="4966552" y="339785"/>
                            </a:cubicBezTo>
                            <a:cubicBezTo>
                              <a:pt x="4976903" y="426219"/>
                              <a:pt x="4958622" y="556836"/>
                              <a:pt x="4966552" y="707886"/>
                            </a:cubicBezTo>
                            <a:cubicBezTo>
                              <a:pt x="4843114" y="726377"/>
                              <a:pt x="4730692" y="667609"/>
                              <a:pt x="4563709" y="707886"/>
                            </a:cubicBezTo>
                            <a:cubicBezTo>
                              <a:pt x="4396726" y="748163"/>
                              <a:pt x="4240865" y="652599"/>
                              <a:pt x="4061536" y="707886"/>
                            </a:cubicBezTo>
                            <a:cubicBezTo>
                              <a:pt x="3882207" y="763173"/>
                              <a:pt x="3719436" y="664257"/>
                              <a:pt x="3460031" y="707886"/>
                            </a:cubicBezTo>
                            <a:cubicBezTo>
                              <a:pt x="3200627" y="751515"/>
                              <a:pt x="3145001" y="691415"/>
                              <a:pt x="2908192" y="707886"/>
                            </a:cubicBezTo>
                            <a:cubicBezTo>
                              <a:pt x="2671383" y="724357"/>
                              <a:pt x="2457131" y="642087"/>
                              <a:pt x="2306687" y="707886"/>
                            </a:cubicBezTo>
                            <a:cubicBezTo>
                              <a:pt x="2156244" y="773685"/>
                              <a:pt x="2041454" y="676080"/>
                              <a:pt x="1903845" y="707886"/>
                            </a:cubicBezTo>
                            <a:cubicBezTo>
                              <a:pt x="1766236" y="739692"/>
                              <a:pt x="1465235" y="654623"/>
                              <a:pt x="1302340" y="707886"/>
                            </a:cubicBezTo>
                            <a:cubicBezTo>
                              <a:pt x="1139445" y="761149"/>
                              <a:pt x="927651" y="641918"/>
                              <a:pt x="651170" y="707886"/>
                            </a:cubicBezTo>
                            <a:cubicBezTo>
                              <a:pt x="374689" y="773854"/>
                              <a:pt x="197825" y="654370"/>
                              <a:pt x="0" y="707886"/>
                            </a:cubicBezTo>
                            <a:cubicBezTo>
                              <a:pt x="-24417" y="612264"/>
                              <a:pt x="36374" y="474849"/>
                              <a:pt x="0" y="339785"/>
                            </a:cubicBezTo>
                            <a:cubicBezTo>
                              <a:pt x="-36374" y="204721"/>
                              <a:pt x="31930" y="13184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C320B8AC-DD40-D077-6B86-8266B5118A1F}"/>
              </a:ext>
            </a:extLst>
          </p:cNvPr>
          <p:cNvGrpSpPr/>
          <p:nvPr/>
        </p:nvGrpSpPr>
        <p:grpSpPr>
          <a:xfrm>
            <a:off x="5747957" y="4526997"/>
            <a:ext cx="4810442" cy="2134199"/>
            <a:chOff x="5397742" y="3895545"/>
            <a:chExt cx="4810442" cy="2134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流程图: 手动操作 14">
                  <a:extLst>
                    <a:ext uri="{FF2B5EF4-FFF2-40B4-BE49-F238E27FC236}">
                      <a16:creationId xmlns:a16="http://schemas.microsoft.com/office/drawing/2014/main" id="{1DE0C69D-A6A5-663F-1755-C484F2899FE1}"/>
                    </a:ext>
                  </a:extLst>
                </p:cNvPr>
                <p:cNvSpPr/>
                <p:nvPr/>
              </p:nvSpPr>
              <p:spPr>
                <a:xfrm>
                  <a:off x="5397743" y="4303075"/>
                  <a:ext cx="1708220" cy="1082232"/>
                </a:xfrm>
                <a:prstGeom prst="flowChartManualOperation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𝑇𝑇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5" name="流程图: 手动操作 14">
                  <a:extLst>
                    <a:ext uri="{FF2B5EF4-FFF2-40B4-BE49-F238E27FC236}">
                      <a16:creationId xmlns:a16="http://schemas.microsoft.com/office/drawing/2014/main" id="{1DE0C69D-A6A5-663F-1755-C484F2899F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743" y="4303075"/>
                  <a:ext cx="1708220" cy="1082232"/>
                </a:xfrm>
                <a:prstGeom prst="flowChartManualOperation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D251144-6463-6F0E-8319-A58C438E7391}"/>
                </a:ext>
              </a:extLst>
            </p:cNvPr>
            <p:cNvSpPr/>
            <p:nvPr/>
          </p:nvSpPr>
          <p:spPr>
            <a:xfrm>
              <a:off x="5759484" y="5505887"/>
              <a:ext cx="1034980" cy="2009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85676AD-A829-3530-B891-43FCF7505261}"/>
                </a:ext>
              </a:extLst>
            </p:cNvPr>
            <p:cNvSpPr/>
            <p:nvPr/>
          </p:nvSpPr>
          <p:spPr>
            <a:xfrm>
              <a:off x="5397742" y="3981528"/>
              <a:ext cx="1708219" cy="1866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8216A355-9152-37BA-6B8F-60947860CEAA}"/>
                    </a:ext>
                  </a:extLst>
                </p:cNvPr>
                <p:cNvSpPr txBox="1"/>
                <p:nvPr/>
              </p:nvSpPr>
              <p:spPr>
                <a:xfrm>
                  <a:off x="7116161" y="3895545"/>
                  <a:ext cx="2520992" cy="7362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truth table of the circuit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8216A355-9152-37BA-6B8F-60947860CE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161" y="3895545"/>
                  <a:ext cx="2520992" cy="736227"/>
                </a:xfrm>
                <a:prstGeom prst="rect">
                  <a:avLst/>
                </a:prstGeom>
                <a:blipFill>
                  <a:blip r:embed="rId5"/>
                  <a:stretch>
                    <a:fillRect l="-2415" b="-140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41B4F263-007A-EC62-407B-23D9E5466044}"/>
                    </a:ext>
                  </a:extLst>
                </p:cNvPr>
                <p:cNvSpPr txBox="1"/>
                <p:nvPr/>
              </p:nvSpPr>
              <p:spPr>
                <a:xfrm>
                  <a:off x="6896682" y="5308072"/>
                  <a:ext cx="3311502" cy="721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func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description of a size-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circuit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41B4F263-007A-EC62-407B-23D9E54660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6682" y="5308072"/>
                  <a:ext cx="3311502" cy="721672"/>
                </a:xfrm>
                <a:prstGeom prst="rect">
                  <a:avLst/>
                </a:prstGeom>
                <a:blipFill>
                  <a:blip r:embed="rId6"/>
                  <a:stretch>
                    <a:fillRect l="-1842" t="-1695" r="-552" b="-152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F2A4AB2-210D-C54D-4FC6-BF07B39FB07F}"/>
                  </a:ext>
                </a:extLst>
              </p:cNvPr>
              <p:cNvSpPr txBox="1"/>
              <p:nvPr/>
            </p:nvSpPr>
            <p:spPr>
              <a:xfrm>
                <a:off x="8667512" y="5231638"/>
                <a:ext cx="2782606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𝑇𝑇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stands for “the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ruth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able generator”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F2A4AB2-210D-C54D-4FC6-BF07B39FB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512" y="5231638"/>
                <a:ext cx="278260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BFFD8C0-9509-F899-8BA6-1F422924EF68}"/>
                  </a:ext>
                </a:extLst>
              </p:cNvPr>
              <p:cNvSpPr txBox="1"/>
              <p:nvPr/>
            </p:nvSpPr>
            <p:spPr>
              <a:xfrm>
                <a:off x="6575325" y="2912030"/>
                <a:ext cx="4184374" cy="14465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u="sng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800" b="1" i="1" u="sng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altLang="zh-CN" sz="2800" b="1" i="1" u="sng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800" b="1" i="1" u="sng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CN" sz="2800" b="1" i="1" u="sng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CN" sz="2800" b="1" i="0" u="sng" dirty="0" smtClean="0">
                        <a:latin typeface="Cambria Math" panose="02040503050406030204" pitchFamily="18" charset="0"/>
                      </a:rPr>
                      <m:t>𝐇𝐚𝐫𝐝</m:t>
                    </m:r>
                  </m:oMath>
                </a14:m>
                <a:endParaRPr lang="en-US" altLang="zh-CN" sz="28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truth table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/3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-size circuits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BFFD8C0-9509-F899-8BA6-1F422924E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325" y="2912030"/>
                <a:ext cx="4184374" cy="14465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3E562EEB-D277-5F31-C102-801C79C3CDAC}"/>
              </a:ext>
            </a:extLst>
          </p:cNvPr>
          <p:cNvSpPr txBox="1"/>
          <p:nvPr/>
        </p:nvSpPr>
        <p:spPr>
          <a:xfrm>
            <a:off x="615403" y="2065644"/>
            <a:ext cx="4677660" cy="1692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[KKMP’21, Korten’21]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by “probabilistic method” / “counting argument” that certain object exists (usually) is a 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from finding the object to range avoidance.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19862D3-9A70-759A-812F-7F8CDF945F78}"/>
              </a:ext>
            </a:extLst>
          </p:cNvPr>
          <p:cNvSpPr txBox="1"/>
          <p:nvPr/>
        </p:nvSpPr>
        <p:spPr>
          <a:xfrm>
            <a:off x="251428" y="4398300"/>
            <a:ext cx="4966552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Theorem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[KKMP’21, Korten’21]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Constructing the following objects reduce to range avoidance: hard truth tables, Ramsey graphs, rigid matrices, two-source extractors, optimal linear codes…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A4A0301-8F43-1611-6899-C6AD51A7EE7D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4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8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3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  <m:r>
                      <a:rPr lang="en-US" altLang="zh-CN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br>
                  <a:rPr lang="en-US" altLang="zh-CN" sz="4000" b="1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:r>
                  <a:rPr lang="en-US" altLang="zh-CN" sz="40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Which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notion of explicit construction?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5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70B538C-DAD9-1B04-1C5D-18191E30D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construction of hard truth tables…?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70B538C-DAD9-1B04-1C5D-18191E30D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6" name="Picture 6" descr="Free vector girl on blackboard template">
            <a:extLst>
              <a:ext uri="{FF2B5EF4-FFF2-40B4-BE49-F238E27FC236}">
                <a16:creationId xmlns:a16="http://schemas.microsoft.com/office/drawing/2014/main" id="{D2BA60DB-21B6-272E-5ECD-875A30B7A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88" y="2232856"/>
            <a:ext cx="7054697" cy="405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8D8A61C-E7D0-484F-2033-E790B2BB495D}"/>
                  </a:ext>
                </a:extLst>
              </p:cNvPr>
              <p:cNvSpPr txBox="1"/>
              <p:nvPr/>
            </p:nvSpPr>
            <p:spPr>
              <a:xfrm>
                <a:off x="6918760" y="2708173"/>
                <a:ext cx="251968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  <m:sSub>
                        <m:sSubPr>
                          <m:ctrlPr>
                            <a:rPr lang="en-US" altLang="zh-CN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66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66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6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</m:oMath>
                  </m:oMathPara>
                </a14:m>
                <a:endParaRPr lang="zh-CN" altLang="en-US" sz="6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8D8A61C-E7D0-484F-2033-E790B2BB4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760" y="2708173"/>
                <a:ext cx="2519680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椭圆 9">
            <a:extLst>
              <a:ext uri="{FF2B5EF4-FFF2-40B4-BE49-F238E27FC236}">
                <a16:creationId xmlns:a16="http://schemas.microsoft.com/office/drawing/2014/main" id="{DAE9594F-9CF7-8AC2-A516-9481707EBC2D}"/>
              </a:ext>
            </a:extLst>
          </p:cNvPr>
          <p:cNvSpPr/>
          <p:nvPr/>
        </p:nvSpPr>
        <p:spPr>
          <a:xfrm>
            <a:off x="7121959" y="2816043"/>
            <a:ext cx="639763" cy="853440"/>
          </a:xfrm>
          <a:custGeom>
            <a:avLst/>
            <a:gdLst>
              <a:gd name="connsiteX0" fmla="*/ 0 w 639763"/>
              <a:gd name="connsiteY0" fmla="*/ 426720 h 853440"/>
              <a:gd name="connsiteX1" fmla="*/ 319882 w 639763"/>
              <a:gd name="connsiteY1" fmla="*/ 0 h 853440"/>
              <a:gd name="connsiteX2" fmla="*/ 639764 w 639763"/>
              <a:gd name="connsiteY2" fmla="*/ 426720 h 853440"/>
              <a:gd name="connsiteX3" fmla="*/ 319882 w 639763"/>
              <a:gd name="connsiteY3" fmla="*/ 853440 h 853440"/>
              <a:gd name="connsiteX4" fmla="*/ 0 w 639763"/>
              <a:gd name="connsiteY4" fmla="*/ 42672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763" h="853440" extrusionOk="0">
                <a:moveTo>
                  <a:pt x="0" y="426720"/>
                </a:moveTo>
                <a:cubicBezTo>
                  <a:pt x="-6012" y="227434"/>
                  <a:pt x="143803" y="25982"/>
                  <a:pt x="319882" y="0"/>
                </a:cubicBezTo>
                <a:cubicBezTo>
                  <a:pt x="525289" y="-15224"/>
                  <a:pt x="665871" y="178287"/>
                  <a:pt x="639764" y="426720"/>
                </a:cubicBezTo>
                <a:cubicBezTo>
                  <a:pt x="650133" y="660057"/>
                  <a:pt x="495430" y="878886"/>
                  <a:pt x="319882" y="853440"/>
                </a:cubicBezTo>
                <a:cubicBezTo>
                  <a:pt x="157742" y="876452"/>
                  <a:pt x="-8855" y="653247"/>
                  <a:pt x="0" y="42672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4548FD9-0DA3-718A-2F49-83793D045124}"/>
              </a:ext>
            </a:extLst>
          </p:cNvPr>
          <p:cNvSpPr txBox="1"/>
          <p:nvPr/>
        </p:nvSpPr>
        <p:spPr>
          <a:xfrm>
            <a:off x="5627368" y="3477075"/>
            <a:ext cx="2103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Functional.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I.e., outputting many bits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5ECD62D-F955-06CD-DA6E-31CD67A0ADF3}"/>
                  </a:ext>
                </a:extLst>
              </p:cNvPr>
              <p:cNvSpPr txBox="1"/>
              <p:nvPr/>
            </p:nvSpPr>
            <p:spPr>
              <a:xfrm>
                <a:off x="6883573" y="4096203"/>
                <a:ext cx="3400685" cy="1328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reaming Outloud Pro" panose="020F0502020204030204" pitchFamily="66" charset="0"/>
                            </a:rPr>
                          </m:ctrlPr>
                        </m:sSubPr>
                        <m:e>
                          <m:r>
                            <a:rPr lang="en-US" altLang="zh-CN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</m:t>
                      </m:r>
                      <m:r>
                        <a:rPr lang="en-US" altLang="zh-CN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reaming Outloud Pro" panose="020F0502020204030204" pitchFamily="66" charset="0"/>
                            </a:rPr>
                          </m:ctrlPr>
                        </m:sSupPr>
                        <m:e>
                          <m:r>
                            <a:rPr lang="en-US" altLang="zh-CN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𝐍𝐏</m:t>
                          </m:r>
                        </m:e>
                        <m:sup>
                          <m:r>
                            <a:rPr lang="en-US" altLang="zh-CN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𝐍𝐏</m:t>
                          </m:r>
                        </m:sup>
                      </m:sSup>
                    </m:oMath>
                  </m:oMathPara>
                </a14:m>
                <a:endPara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output is computed by a nondeterministic machine with an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oracle</a:t>
                </a:r>
                <a:endPara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5ECD62D-F955-06CD-DA6E-31CD67A0A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573" y="4096203"/>
                <a:ext cx="3400685" cy="1328954"/>
              </a:xfrm>
              <a:prstGeom prst="rect">
                <a:avLst/>
              </a:prstGeom>
              <a:blipFill>
                <a:blip r:embed="rId7"/>
                <a:stretch>
                  <a:fillRect l="-1792" r="-1434" b="-7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FE04727-4E72-2FDD-AB1B-057278F17BBC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6432050" y="3242763"/>
            <a:ext cx="689909" cy="2343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C0485C8B-72A3-6641-3712-4D7DF51BBF1B}"/>
              </a:ext>
            </a:extLst>
          </p:cNvPr>
          <p:cNvSpPr/>
          <p:nvPr/>
        </p:nvSpPr>
        <p:spPr>
          <a:xfrm>
            <a:off x="7670600" y="2816043"/>
            <a:ext cx="1574800" cy="1015663"/>
          </a:xfrm>
          <a:custGeom>
            <a:avLst/>
            <a:gdLst>
              <a:gd name="connsiteX0" fmla="*/ 0 w 1574800"/>
              <a:gd name="connsiteY0" fmla="*/ 0 h 1015663"/>
              <a:gd name="connsiteX1" fmla="*/ 540681 w 1574800"/>
              <a:gd name="connsiteY1" fmla="*/ 0 h 1015663"/>
              <a:gd name="connsiteX2" fmla="*/ 1065615 w 1574800"/>
              <a:gd name="connsiteY2" fmla="*/ 0 h 1015663"/>
              <a:gd name="connsiteX3" fmla="*/ 1574800 w 1574800"/>
              <a:gd name="connsiteY3" fmla="*/ 0 h 1015663"/>
              <a:gd name="connsiteX4" fmla="*/ 1574800 w 1574800"/>
              <a:gd name="connsiteY4" fmla="*/ 507832 h 1015663"/>
              <a:gd name="connsiteX5" fmla="*/ 1574800 w 1574800"/>
              <a:gd name="connsiteY5" fmla="*/ 1015663 h 1015663"/>
              <a:gd name="connsiteX6" fmla="*/ 1034119 w 1574800"/>
              <a:gd name="connsiteY6" fmla="*/ 1015663 h 1015663"/>
              <a:gd name="connsiteX7" fmla="*/ 509185 w 1574800"/>
              <a:gd name="connsiteY7" fmla="*/ 1015663 h 1015663"/>
              <a:gd name="connsiteX8" fmla="*/ 0 w 1574800"/>
              <a:gd name="connsiteY8" fmla="*/ 1015663 h 1015663"/>
              <a:gd name="connsiteX9" fmla="*/ 0 w 1574800"/>
              <a:gd name="connsiteY9" fmla="*/ 528145 h 1015663"/>
              <a:gd name="connsiteX10" fmla="*/ 0 w 1574800"/>
              <a:gd name="connsiteY1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4800" h="1015663" extrusionOk="0">
                <a:moveTo>
                  <a:pt x="0" y="0"/>
                </a:moveTo>
                <a:cubicBezTo>
                  <a:pt x="251948" y="-24566"/>
                  <a:pt x="302320" y="50368"/>
                  <a:pt x="540681" y="0"/>
                </a:cubicBezTo>
                <a:cubicBezTo>
                  <a:pt x="779042" y="-50368"/>
                  <a:pt x="842139" y="57518"/>
                  <a:pt x="1065615" y="0"/>
                </a:cubicBezTo>
                <a:cubicBezTo>
                  <a:pt x="1289091" y="-57518"/>
                  <a:pt x="1380864" y="3166"/>
                  <a:pt x="1574800" y="0"/>
                </a:cubicBezTo>
                <a:cubicBezTo>
                  <a:pt x="1591171" y="129965"/>
                  <a:pt x="1518094" y="377412"/>
                  <a:pt x="1574800" y="507832"/>
                </a:cubicBezTo>
                <a:cubicBezTo>
                  <a:pt x="1631506" y="638252"/>
                  <a:pt x="1532878" y="770760"/>
                  <a:pt x="1574800" y="1015663"/>
                </a:cubicBezTo>
                <a:cubicBezTo>
                  <a:pt x="1456134" y="1017446"/>
                  <a:pt x="1189625" y="998914"/>
                  <a:pt x="1034119" y="1015663"/>
                </a:cubicBezTo>
                <a:cubicBezTo>
                  <a:pt x="878613" y="1032412"/>
                  <a:pt x="713443" y="1006543"/>
                  <a:pt x="509185" y="1015663"/>
                </a:cubicBezTo>
                <a:cubicBezTo>
                  <a:pt x="304927" y="1024783"/>
                  <a:pt x="118207" y="990935"/>
                  <a:pt x="0" y="1015663"/>
                </a:cubicBezTo>
                <a:cubicBezTo>
                  <a:pt x="-12656" y="863524"/>
                  <a:pt x="57952" y="657114"/>
                  <a:pt x="0" y="528145"/>
                </a:cubicBezTo>
                <a:cubicBezTo>
                  <a:pt x="-57952" y="399176"/>
                  <a:pt x="31966" y="19376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778663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4658F79-B8CF-8102-9219-7E62169D7C3D}"/>
              </a:ext>
            </a:extLst>
          </p:cNvPr>
          <p:cNvSpPr txBox="1"/>
          <p:nvPr/>
        </p:nvSpPr>
        <p:spPr>
          <a:xfrm>
            <a:off x="198781" y="4883221"/>
            <a:ext cx="4771139" cy="1631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Exponentially many nondeterministic computational paths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Each path either fails or outputs a hard truth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At least one path doesn’t fail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7EF57A9-8324-C496-9DBE-3CD4020010D1}"/>
              </a:ext>
            </a:extLst>
          </p:cNvPr>
          <p:cNvGrpSpPr/>
          <p:nvPr/>
        </p:nvGrpSpPr>
        <p:grpSpPr>
          <a:xfrm>
            <a:off x="960590" y="2386169"/>
            <a:ext cx="3139315" cy="2280487"/>
            <a:chOff x="947810" y="2505602"/>
            <a:chExt cx="3139315" cy="2280487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272C879-D4F1-2ED8-2960-992F1E536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196" y="2505602"/>
              <a:ext cx="163831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E4DC50D6-E314-8256-288A-7C096F092701}"/>
                </a:ext>
              </a:extLst>
            </p:cNvPr>
            <p:cNvCxnSpPr>
              <a:cxnSpLocks/>
              <a:stCxn id="12" idx="2"/>
              <a:endCxn id="17" idx="0"/>
            </p:cNvCxnSpPr>
            <p:nvPr/>
          </p:nvCxnSpPr>
          <p:spPr>
            <a:xfrm flipH="1">
              <a:off x="1127128" y="3627844"/>
              <a:ext cx="1457224" cy="6965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CE314A83-7D89-DA2C-A8DC-AF1D4BE5E081}"/>
                    </a:ext>
                  </a:extLst>
                </p:cNvPr>
                <p:cNvSpPr/>
                <p:nvPr/>
              </p:nvSpPr>
              <p:spPr>
                <a:xfrm>
                  <a:off x="947810" y="4324424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0" name="矩形 49">
                  <a:extLst>
                    <a:ext uri="{FF2B5EF4-FFF2-40B4-BE49-F238E27FC236}">
                      <a16:creationId xmlns:a16="http://schemas.microsoft.com/office/drawing/2014/main" id="{CF0ABC93-2358-C910-15A6-813CC9A326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810" y="4324424"/>
                  <a:ext cx="358636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22E0B251-18A3-AE54-58C7-00F3B9CDBF7B}"/>
                    </a:ext>
                  </a:extLst>
                </p:cNvPr>
                <p:cNvSpPr/>
                <p:nvPr/>
              </p:nvSpPr>
              <p:spPr>
                <a:xfrm>
                  <a:off x="1508750" y="4324424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1" name="矩形 50">
                  <a:extLst>
                    <a:ext uri="{FF2B5EF4-FFF2-40B4-BE49-F238E27FC236}">
                      <a16:creationId xmlns:a16="http://schemas.microsoft.com/office/drawing/2014/main" id="{76474592-7A63-CE6E-FDA3-3134A5954A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8750" y="4324424"/>
                  <a:ext cx="358636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00D788C8-D241-0655-61EF-533C6DCD0D98}"/>
                </a:ext>
              </a:extLst>
            </p:cNvPr>
            <p:cNvSpPr/>
            <p:nvPr/>
          </p:nvSpPr>
          <p:spPr>
            <a:xfrm>
              <a:off x="2069689" y="4324424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B2573C0-AC68-3D36-3595-4E37227460D6}"/>
                </a:ext>
              </a:extLst>
            </p:cNvPr>
            <p:cNvSpPr/>
            <p:nvPr/>
          </p:nvSpPr>
          <p:spPr>
            <a:xfrm>
              <a:off x="2616965" y="432442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E796D167-9EA4-3874-D114-6E5B4A541EE8}"/>
                    </a:ext>
                  </a:extLst>
                </p:cNvPr>
                <p:cNvSpPr/>
                <p:nvPr/>
              </p:nvSpPr>
              <p:spPr>
                <a:xfrm>
                  <a:off x="3728489" y="432442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4" name="矩形 53">
                  <a:extLst>
                    <a:ext uri="{FF2B5EF4-FFF2-40B4-BE49-F238E27FC236}">
                      <a16:creationId xmlns:a16="http://schemas.microsoft.com/office/drawing/2014/main" id="{9523FFD3-0E92-C9AB-AD59-FADDE18D28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8489" y="4324421"/>
                  <a:ext cx="358636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7FD81A83-4479-CA59-E2E5-F7EF41BCCADF}"/>
                </a:ext>
              </a:extLst>
            </p:cNvPr>
            <p:cNvCxnSpPr>
              <a:cxnSpLocks/>
              <a:stCxn id="12" idx="2"/>
              <a:endCxn id="18" idx="0"/>
            </p:cNvCxnSpPr>
            <p:nvPr/>
          </p:nvCxnSpPr>
          <p:spPr>
            <a:xfrm flipH="1">
              <a:off x="1688068" y="3627844"/>
              <a:ext cx="896284" cy="6965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B0D12445-F599-9E19-E2BB-294ADD8742FA}"/>
                </a:ext>
              </a:extLst>
            </p:cNvPr>
            <p:cNvCxnSpPr>
              <a:cxnSpLocks/>
              <a:stCxn id="12" idx="2"/>
              <a:endCxn id="19" idx="0"/>
            </p:cNvCxnSpPr>
            <p:nvPr/>
          </p:nvCxnSpPr>
          <p:spPr>
            <a:xfrm flipH="1">
              <a:off x="2249007" y="3627844"/>
              <a:ext cx="335345" cy="6965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DAAB8E54-A16C-1989-7A43-678E3C6F0276}"/>
                </a:ext>
              </a:extLst>
            </p:cNvPr>
            <p:cNvCxnSpPr>
              <a:cxnSpLocks/>
              <a:stCxn id="12" idx="2"/>
              <a:endCxn id="20" idx="0"/>
            </p:cNvCxnSpPr>
            <p:nvPr/>
          </p:nvCxnSpPr>
          <p:spPr>
            <a:xfrm>
              <a:off x="2584352" y="3627844"/>
              <a:ext cx="211931" cy="6965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EB0FC7E2-8245-BE47-BA51-72F58C3FCABC}"/>
                </a:ext>
              </a:extLst>
            </p:cNvPr>
            <p:cNvCxnSpPr>
              <a:cxnSpLocks/>
              <a:stCxn id="12" idx="2"/>
              <a:endCxn id="27" idx="0"/>
            </p:cNvCxnSpPr>
            <p:nvPr/>
          </p:nvCxnSpPr>
          <p:spPr>
            <a:xfrm>
              <a:off x="2584352" y="3627844"/>
              <a:ext cx="770693" cy="69657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B5E1B5D8-2946-0DFB-A0DC-B10A650EDFA1}"/>
                </a:ext>
              </a:extLst>
            </p:cNvPr>
            <p:cNvCxnSpPr>
              <a:cxnSpLocks/>
              <a:stCxn id="12" idx="2"/>
              <a:endCxn id="21" idx="0"/>
            </p:cNvCxnSpPr>
            <p:nvPr/>
          </p:nvCxnSpPr>
          <p:spPr>
            <a:xfrm>
              <a:off x="2584352" y="3627844"/>
              <a:ext cx="1323455" cy="69657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AEB8C05-BE47-781B-93B6-C4B942281EFF}"/>
                </a:ext>
              </a:extLst>
            </p:cNvPr>
            <p:cNvSpPr/>
            <p:nvPr/>
          </p:nvSpPr>
          <p:spPr>
            <a:xfrm>
              <a:off x="3175727" y="4324421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6A7B7F8-C8E9-5041-A1AF-50D628548463}"/>
              </a:ext>
            </a:extLst>
          </p:cNvPr>
          <p:cNvGrpSpPr/>
          <p:nvPr/>
        </p:nvGrpSpPr>
        <p:grpSpPr>
          <a:xfrm>
            <a:off x="3097750" y="2258983"/>
            <a:ext cx="604032" cy="600760"/>
            <a:chOff x="3097750" y="2258983"/>
            <a:chExt cx="604032" cy="600760"/>
          </a:xfrm>
        </p:grpSpPr>
        <p:pic>
          <p:nvPicPr>
            <p:cNvPr id="29" name="Picture 8" descr="Crystal Ball on Apple iOS 15.4">
              <a:extLst>
                <a:ext uri="{FF2B5EF4-FFF2-40B4-BE49-F238E27FC236}">
                  <a16:creationId xmlns:a16="http://schemas.microsoft.com/office/drawing/2014/main" id="{1044367A-3496-EA2F-2246-A1F2E57352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750" y="2258983"/>
              <a:ext cx="600760" cy="600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38525D47-B24F-37BC-9C71-A9A1A562E017}"/>
                    </a:ext>
                  </a:extLst>
                </p:cNvPr>
                <p:cNvSpPr txBox="1"/>
                <p:nvPr/>
              </p:nvSpPr>
              <p:spPr>
                <a:xfrm>
                  <a:off x="3148425" y="2368918"/>
                  <a:ext cx="553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𝐍𝐏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058C8F51-3DA0-B65F-3C44-E850C57BBC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8425" y="2368918"/>
                  <a:ext cx="553357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8218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3" grpId="0"/>
      <p:bldP spid="16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Wait, does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b>
                      <m:sSub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zh-CN" alt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suffice?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6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FCB3D50-66FF-E326-9D45-5D241EDD9605}"/>
                  </a:ext>
                </a:extLst>
              </p:cNvPr>
              <p:cNvSpPr txBox="1"/>
              <p:nvPr/>
            </p:nvSpPr>
            <p:spPr>
              <a:xfrm>
                <a:off x="4969920" y="1945580"/>
                <a:ext cx="5992412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about: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Guess a hard truth table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the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 to decide 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hard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indeed hard, 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FCB3D50-66FF-E326-9D45-5D241EDD9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920" y="1945580"/>
                <a:ext cx="5992412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686612-0282-62B5-8D20-63D03920990B}"/>
                  </a:ext>
                </a:extLst>
              </p:cNvPr>
              <p:cNvSpPr txBox="1"/>
              <p:nvPr/>
            </p:nvSpPr>
            <p:spPr>
              <a:xfrm>
                <a:off x="6299200" y="3688080"/>
                <a:ext cx="5303520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a valid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𝐅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construction of hard truth tables… But doesn’t give you circuit lower bounds!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686612-0282-62B5-8D20-63D039209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200" y="3688080"/>
                <a:ext cx="530352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3D386452-B7E6-EC98-0CB2-E47F1673452C}"/>
              </a:ext>
            </a:extLst>
          </p:cNvPr>
          <p:cNvSpPr txBox="1"/>
          <p:nvPr/>
        </p:nvSpPr>
        <p:spPr>
          <a:xfrm>
            <a:off x="5506720" y="4686973"/>
            <a:ext cx="5303520" cy="1631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Problem: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the above procedure doesn’t “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” a hard function out of many!</a:t>
            </a:r>
          </a:p>
          <a:p>
            <a:r>
              <a:rPr lang="en-US" altLang="zh-C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Solution: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require each computational path to output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hard function —— i.e., the computation is “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single-valued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7E44627-9153-A044-541A-8984AE71B1B7}"/>
              </a:ext>
            </a:extLst>
          </p:cNvPr>
          <p:cNvGrpSpPr/>
          <p:nvPr/>
        </p:nvGrpSpPr>
        <p:grpSpPr>
          <a:xfrm>
            <a:off x="960590" y="2386169"/>
            <a:ext cx="3139315" cy="2280487"/>
            <a:chOff x="947810" y="2505602"/>
            <a:chExt cx="3139315" cy="2280487"/>
          </a:xfrm>
        </p:grpSpPr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A0BB84C5-700F-BCF6-7D5A-6794688969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196" y="2505602"/>
              <a:ext cx="163831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37E76C8A-C580-4824-F260-426DB4D31A7E}"/>
                </a:ext>
              </a:extLst>
            </p:cNvPr>
            <p:cNvCxnSpPr>
              <a:cxnSpLocks/>
              <a:stCxn id="48" idx="2"/>
              <a:endCxn id="50" idx="0"/>
            </p:cNvCxnSpPr>
            <p:nvPr/>
          </p:nvCxnSpPr>
          <p:spPr>
            <a:xfrm flipH="1">
              <a:off x="1127128" y="3627844"/>
              <a:ext cx="1457224" cy="6965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矩形 49">
                  <a:extLst>
                    <a:ext uri="{FF2B5EF4-FFF2-40B4-BE49-F238E27FC236}">
                      <a16:creationId xmlns:a16="http://schemas.microsoft.com/office/drawing/2014/main" id="{CF0ABC93-2358-C910-15A6-813CC9A326B3}"/>
                    </a:ext>
                  </a:extLst>
                </p:cNvPr>
                <p:cNvSpPr/>
                <p:nvPr/>
              </p:nvSpPr>
              <p:spPr>
                <a:xfrm>
                  <a:off x="947810" y="4324424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0" name="矩形 49">
                  <a:extLst>
                    <a:ext uri="{FF2B5EF4-FFF2-40B4-BE49-F238E27FC236}">
                      <a16:creationId xmlns:a16="http://schemas.microsoft.com/office/drawing/2014/main" id="{CF0ABC93-2358-C910-15A6-813CC9A326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810" y="4324424"/>
                  <a:ext cx="35863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矩形 50">
                  <a:extLst>
                    <a:ext uri="{FF2B5EF4-FFF2-40B4-BE49-F238E27FC236}">
                      <a16:creationId xmlns:a16="http://schemas.microsoft.com/office/drawing/2014/main" id="{76474592-7A63-CE6E-FDA3-3134A5954AD8}"/>
                    </a:ext>
                  </a:extLst>
                </p:cNvPr>
                <p:cNvSpPr/>
                <p:nvPr/>
              </p:nvSpPr>
              <p:spPr>
                <a:xfrm>
                  <a:off x="1508750" y="4324424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1" name="矩形 50">
                  <a:extLst>
                    <a:ext uri="{FF2B5EF4-FFF2-40B4-BE49-F238E27FC236}">
                      <a16:creationId xmlns:a16="http://schemas.microsoft.com/office/drawing/2014/main" id="{76474592-7A63-CE6E-FDA3-3134A5954A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8750" y="4324424"/>
                  <a:ext cx="35863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D6AABBF1-45A0-2D4A-DEB4-FAF7570FD5C2}"/>
                </a:ext>
              </a:extLst>
            </p:cNvPr>
            <p:cNvSpPr/>
            <p:nvPr/>
          </p:nvSpPr>
          <p:spPr>
            <a:xfrm>
              <a:off x="2069689" y="4324424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08B33220-23FC-4E30-2113-14229923A39E}"/>
                </a:ext>
              </a:extLst>
            </p:cNvPr>
            <p:cNvSpPr/>
            <p:nvPr/>
          </p:nvSpPr>
          <p:spPr>
            <a:xfrm>
              <a:off x="2616965" y="432442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矩形 53">
                  <a:extLst>
                    <a:ext uri="{FF2B5EF4-FFF2-40B4-BE49-F238E27FC236}">
                      <a16:creationId xmlns:a16="http://schemas.microsoft.com/office/drawing/2014/main" id="{9523FFD3-0E92-C9AB-AD59-FADDE18D2880}"/>
                    </a:ext>
                  </a:extLst>
                </p:cNvPr>
                <p:cNvSpPr/>
                <p:nvPr/>
              </p:nvSpPr>
              <p:spPr>
                <a:xfrm>
                  <a:off x="3728489" y="432442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4" name="矩形 53">
                  <a:extLst>
                    <a:ext uri="{FF2B5EF4-FFF2-40B4-BE49-F238E27FC236}">
                      <a16:creationId xmlns:a16="http://schemas.microsoft.com/office/drawing/2014/main" id="{9523FFD3-0E92-C9AB-AD59-FADDE18D28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8489" y="4324421"/>
                  <a:ext cx="358636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BDD9997F-C54E-0CB3-140F-9B464510A9B6}"/>
                </a:ext>
              </a:extLst>
            </p:cNvPr>
            <p:cNvCxnSpPr>
              <a:cxnSpLocks/>
              <a:stCxn id="48" idx="2"/>
              <a:endCxn id="51" idx="0"/>
            </p:cNvCxnSpPr>
            <p:nvPr/>
          </p:nvCxnSpPr>
          <p:spPr>
            <a:xfrm flipH="1">
              <a:off x="1688068" y="3627844"/>
              <a:ext cx="896284" cy="6965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6BCEFD85-FA3B-7B70-49AE-F5C19AA56566}"/>
                </a:ext>
              </a:extLst>
            </p:cNvPr>
            <p:cNvCxnSpPr>
              <a:cxnSpLocks/>
              <a:stCxn id="48" idx="2"/>
              <a:endCxn id="52" idx="0"/>
            </p:cNvCxnSpPr>
            <p:nvPr/>
          </p:nvCxnSpPr>
          <p:spPr>
            <a:xfrm flipH="1">
              <a:off x="2249007" y="3627844"/>
              <a:ext cx="335345" cy="6965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910A7988-81CA-917B-0495-9EB27D7F6C90}"/>
                </a:ext>
              </a:extLst>
            </p:cNvPr>
            <p:cNvCxnSpPr>
              <a:cxnSpLocks/>
              <a:stCxn id="48" idx="2"/>
              <a:endCxn id="53" idx="0"/>
            </p:cNvCxnSpPr>
            <p:nvPr/>
          </p:nvCxnSpPr>
          <p:spPr>
            <a:xfrm>
              <a:off x="2584352" y="3627844"/>
              <a:ext cx="211931" cy="6965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id="{3D68EE3B-D47A-C212-2975-921A4E759B4B}"/>
                </a:ext>
              </a:extLst>
            </p:cNvPr>
            <p:cNvCxnSpPr>
              <a:cxnSpLocks/>
              <a:stCxn id="48" idx="2"/>
              <a:endCxn id="60" idx="0"/>
            </p:cNvCxnSpPr>
            <p:nvPr/>
          </p:nvCxnSpPr>
          <p:spPr>
            <a:xfrm>
              <a:off x="2584352" y="3627844"/>
              <a:ext cx="770693" cy="69657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205AA192-163E-B8FE-3918-6B72DD3C5C5E}"/>
                </a:ext>
              </a:extLst>
            </p:cNvPr>
            <p:cNvCxnSpPr>
              <a:cxnSpLocks/>
              <a:stCxn id="48" idx="2"/>
              <a:endCxn id="54" idx="0"/>
            </p:cNvCxnSpPr>
            <p:nvPr/>
          </p:nvCxnSpPr>
          <p:spPr>
            <a:xfrm>
              <a:off x="2584352" y="3627844"/>
              <a:ext cx="1323455" cy="69657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1E878C57-89FF-E0BD-0C5E-AB2A5EDA4369}"/>
                </a:ext>
              </a:extLst>
            </p:cNvPr>
            <p:cNvSpPr/>
            <p:nvPr/>
          </p:nvSpPr>
          <p:spPr>
            <a:xfrm>
              <a:off x="3175727" y="4324421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23A2A735-AADF-BB8E-19A9-595E65F4F934}"/>
              </a:ext>
            </a:extLst>
          </p:cNvPr>
          <p:cNvSpPr txBox="1"/>
          <p:nvPr/>
        </p:nvSpPr>
        <p:spPr>
          <a:xfrm>
            <a:off x="198781" y="4883221"/>
            <a:ext cx="4771139" cy="1631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Exponentially many nondeterministic computational paths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Each path either fails or outputs a hard truth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At least one path doesn’t fail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C86CF73-AF23-F9CA-7662-D45FCD288B43}"/>
              </a:ext>
            </a:extLst>
          </p:cNvPr>
          <p:cNvGrpSpPr/>
          <p:nvPr/>
        </p:nvGrpSpPr>
        <p:grpSpPr>
          <a:xfrm>
            <a:off x="3097750" y="2258983"/>
            <a:ext cx="604032" cy="600760"/>
            <a:chOff x="3097750" y="2258983"/>
            <a:chExt cx="604032" cy="600760"/>
          </a:xfrm>
        </p:grpSpPr>
        <p:pic>
          <p:nvPicPr>
            <p:cNvPr id="4" name="Picture 8" descr="Crystal Ball on Apple iOS 15.4">
              <a:extLst>
                <a:ext uri="{FF2B5EF4-FFF2-40B4-BE49-F238E27FC236}">
                  <a16:creationId xmlns:a16="http://schemas.microsoft.com/office/drawing/2014/main" id="{DA8B2540-02EB-4521-5466-4D64F057D4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750" y="2258983"/>
              <a:ext cx="600760" cy="600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058C8F51-3DA0-B65F-3C44-E850C57BBC2E}"/>
                    </a:ext>
                  </a:extLst>
                </p:cNvPr>
                <p:cNvSpPr txBox="1"/>
                <p:nvPr/>
              </p:nvSpPr>
              <p:spPr>
                <a:xfrm>
                  <a:off x="3148425" y="2368918"/>
                  <a:ext cx="553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𝐍𝐏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058C8F51-3DA0-B65F-3C44-E850C57BBC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8425" y="2368918"/>
                  <a:ext cx="55335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867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Circuit Lower Bounds =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Single-Valued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Construction of Hard Truth Tables!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7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AE716F3-588A-F014-0619-C0DA00F51EC8}"/>
              </a:ext>
            </a:extLst>
          </p:cNvPr>
          <p:cNvGrpSpPr/>
          <p:nvPr/>
        </p:nvGrpSpPr>
        <p:grpSpPr>
          <a:xfrm>
            <a:off x="960590" y="2386169"/>
            <a:ext cx="3139315" cy="2280487"/>
            <a:chOff x="947810" y="2505602"/>
            <a:chExt cx="3139315" cy="2280487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0A20C590-7268-6CEB-8210-D9AF3C6EE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196" y="2505602"/>
              <a:ext cx="163831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D60C1761-B7FA-765F-AC00-5CF00CA8D906}"/>
                </a:ext>
              </a:extLst>
            </p:cNvPr>
            <p:cNvCxnSpPr>
              <a:cxnSpLocks/>
              <a:stCxn id="4" idx="2"/>
              <a:endCxn id="7" idx="0"/>
            </p:cNvCxnSpPr>
            <p:nvPr/>
          </p:nvCxnSpPr>
          <p:spPr>
            <a:xfrm flipH="1">
              <a:off x="1127128" y="3627844"/>
              <a:ext cx="1457224" cy="6965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8ACC046D-28B1-EA71-8362-E695DB009D48}"/>
                    </a:ext>
                  </a:extLst>
                </p:cNvPr>
                <p:cNvSpPr/>
                <p:nvPr/>
              </p:nvSpPr>
              <p:spPr>
                <a:xfrm>
                  <a:off x="947810" y="4324424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8ACC046D-28B1-EA71-8362-E695DB009D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810" y="4324424"/>
                  <a:ext cx="35863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C9932033-BCAB-6BEA-C1B1-B2520F55CA4F}"/>
                    </a:ext>
                  </a:extLst>
                </p:cNvPr>
                <p:cNvSpPr/>
                <p:nvPr/>
              </p:nvSpPr>
              <p:spPr>
                <a:xfrm>
                  <a:off x="1508750" y="4324424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C9932033-BCAB-6BEA-C1B1-B2520F55C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8750" y="4324424"/>
                  <a:ext cx="35863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97CD05A-CE71-0526-1ABE-FBB5D904C08C}"/>
                </a:ext>
              </a:extLst>
            </p:cNvPr>
            <p:cNvSpPr/>
            <p:nvPr/>
          </p:nvSpPr>
          <p:spPr>
            <a:xfrm>
              <a:off x="2069689" y="4324424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1B61D44-1EB3-5BC8-254C-CDA4196CC70C}"/>
                </a:ext>
              </a:extLst>
            </p:cNvPr>
            <p:cNvSpPr/>
            <p:nvPr/>
          </p:nvSpPr>
          <p:spPr>
            <a:xfrm>
              <a:off x="2616965" y="432442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FACBE567-E321-B286-9899-722B2AEFAF6B}"/>
                    </a:ext>
                  </a:extLst>
                </p:cNvPr>
                <p:cNvSpPr/>
                <p:nvPr/>
              </p:nvSpPr>
              <p:spPr>
                <a:xfrm>
                  <a:off x="3728489" y="432442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FACBE567-E321-B286-9899-722B2AEFA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8489" y="4324421"/>
                  <a:ext cx="35863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231F2BCD-D990-B33B-9F23-56FED61DAF2F}"/>
                </a:ext>
              </a:extLst>
            </p:cNvPr>
            <p:cNvCxnSpPr>
              <a:cxnSpLocks/>
              <a:stCxn id="4" idx="2"/>
              <a:endCxn id="8" idx="0"/>
            </p:cNvCxnSpPr>
            <p:nvPr/>
          </p:nvCxnSpPr>
          <p:spPr>
            <a:xfrm flipH="1">
              <a:off x="1688068" y="3627844"/>
              <a:ext cx="896284" cy="6965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58EE900C-CA93-A41B-72DD-C7FA7C1ACCA6}"/>
                </a:ext>
              </a:extLst>
            </p:cNvPr>
            <p:cNvCxnSpPr>
              <a:cxnSpLocks/>
              <a:stCxn id="4" idx="2"/>
              <a:endCxn id="10" idx="0"/>
            </p:cNvCxnSpPr>
            <p:nvPr/>
          </p:nvCxnSpPr>
          <p:spPr>
            <a:xfrm flipH="1">
              <a:off x="2249007" y="3627844"/>
              <a:ext cx="335345" cy="6965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0C31B511-2D37-6665-E6C0-5965B60D68F9}"/>
                </a:ext>
              </a:extLst>
            </p:cNvPr>
            <p:cNvCxnSpPr>
              <a:cxnSpLocks/>
              <a:stCxn id="4" idx="2"/>
              <a:endCxn id="11" idx="0"/>
            </p:cNvCxnSpPr>
            <p:nvPr/>
          </p:nvCxnSpPr>
          <p:spPr>
            <a:xfrm>
              <a:off x="2584352" y="3627844"/>
              <a:ext cx="211931" cy="6965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FA53FD58-5F5A-3276-018D-C4368D55572C}"/>
                </a:ext>
              </a:extLst>
            </p:cNvPr>
            <p:cNvCxnSpPr>
              <a:cxnSpLocks/>
              <a:stCxn id="4" idx="2"/>
              <a:endCxn id="21" idx="0"/>
            </p:cNvCxnSpPr>
            <p:nvPr/>
          </p:nvCxnSpPr>
          <p:spPr>
            <a:xfrm>
              <a:off x="2584352" y="3627844"/>
              <a:ext cx="770693" cy="69657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194DB6CA-350B-9CEC-14E4-31707351D387}"/>
                </a:ext>
              </a:extLst>
            </p:cNvPr>
            <p:cNvCxnSpPr>
              <a:cxnSpLocks/>
              <a:stCxn id="4" idx="2"/>
              <a:endCxn id="13" idx="0"/>
            </p:cNvCxnSpPr>
            <p:nvPr/>
          </p:nvCxnSpPr>
          <p:spPr>
            <a:xfrm>
              <a:off x="2584352" y="3627844"/>
              <a:ext cx="1323455" cy="69657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41F3208-F554-5929-C7B0-31EC814F0F76}"/>
                </a:ext>
              </a:extLst>
            </p:cNvPr>
            <p:cNvSpPr/>
            <p:nvPr/>
          </p:nvSpPr>
          <p:spPr>
            <a:xfrm>
              <a:off x="3175727" y="4324421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249836D3-BF40-B940-8515-CC7821733E78}"/>
              </a:ext>
            </a:extLst>
          </p:cNvPr>
          <p:cNvSpPr txBox="1"/>
          <p:nvPr/>
        </p:nvSpPr>
        <p:spPr>
          <a:xfrm>
            <a:off x="198781" y="4883221"/>
            <a:ext cx="4771139" cy="1631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Exponentially many nondeterministic computational paths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Each path either fails or outputs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hard truth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At least one path doesn’t fail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C54E45A-ABD7-747C-EDC3-F1C7BC576CFD}"/>
                  </a:ext>
                </a:extLst>
              </p:cNvPr>
              <p:cNvSpPr txBox="1"/>
              <p:nvPr/>
            </p:nvSpPr>
            <p:spPr>
              <a:xfrm>
                <a:off x="5542280" y="4620528"/>
                <a:ext cx="6024880" cy="17592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Parameters</a:t>
                </a:r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length of truth table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Single-valued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𝐅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altLang="zh-CN" sz="20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hard function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complexity: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C54E45A-ABD7-747C-EDC3-F1C7BC576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280" y="4620528"/>
                <a:ext cx="6024880" cy="1759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434A80F-AAFB-9BDD-F324-F1527A50DCC4}"/>
                  </a:ext>
                </a:extLst>
              </p:cNvPr>
              <p:cNvSpPr txBox="1"/>
              <p:nvPr/>
            </p:nvSpPr>
            <p:spPr>
              <a:xfrm>
                <a:off x="4099905" y="2010598"/>
                <a:ext cx="7535919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(folklore)</a:t>
                </a:r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following are equivalent: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e>
                    </m:d>
                  </m:oMath>
                </a14:m>
                <a:endParaRPr lang="en-US" altLang="zh-CN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 infinitely-often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single-valued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 of truth tables with super-poly circuit complexity</a:t>
                </a: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434A80F-AAFB-9BDD-F324-F1527A50D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905" y="2010598"/>
                <a:ext cx="7535919" cy="1569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组合 30">
            <a:extLst>
              <a:ext uri="{FF2B5EF4-FFF2-40B4-BE49-F238E27FC236}">
                <a16:creationId xmlns:a16="http://schemas.microsoft.com/office/drawing/2014/main" id="{E4E2BE18-D0E8-8E2D-AE8E-E7217F4F57AC}"/>
              </a:ext>
            </a:extLst>
          </p:cNvPr>
          <p:cNvGrpSpPr/>
          <p:nvPr/>
        </p:nvGrpSpPr>
        <p:grpSpPr>
          <a:xfrm>
            <a:off x="6055483" y="3785017"/>
            <a:ext cx="4612643" cy="796053"/>
            <a:chOff x="6055483" y="3785017"/>
            <a:chExt cx="4612643" cy="796053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8D03574-945D-29B8-C26A-67D461DB92C5}"/>
                </a:ext>
              </a:extLst>
            </p:cNvPr>
            <p:cNvSpPr/>
            <p:nvPr/>
          </p:nvSpPr>
          <p:spPr>
            <a:xfrm>
              <a:off x="6055484" y="3785017"/>
              <a:ext cx="4612640" cy="213360"/>
            </a:xfrm>
            <a:prstGeom prst="rect">
              <a:avLst/>
            </a:prstGeom>
            <a:gradFill>
              <a:gsLst>
                <a:gs pos="83000">
                  <a:srgbClr val="00B0F0"/>
                </a:gs>
                <a:gs pos="33000">
                  <a:srgbClr val="FFFF00"/>
                </a:gs>
                <a:gs pos="16000">
                  <a:srgbClr val="FFC000"/>
                </a:gs>
                <a:gs pos="0">
                  <a:srgbClr val="FF0000"/>
                </a:gs>
                <a:gs pos="66000">
                  <a:srgbClr val="00B0F0"/>
                </a:gs>
                <a:gs pos="50000">
                  <a:srgbClr val="00B050"/>
                </a:gs>
                <a:gs pos="100000">
                  <a:srgbClr val="002060"/>
                </a:gs>
              </a:gsLst>
              <a:lin ang="0" scaled="0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左大括号 28">
              <a:extLst>
                <a:ext uri="{FF2B5EF4-FFF2-40B4-BE49-F238E27FC236}">
                  <a16:creationId xmlns:a16="http://schemas.microsoft.com/office/drawing/2014/main" id="{AA92943F-B8DF-73E3-8DEB-996495CF9043}"/>
                </a:ext>
              </a:extLst>
            </p:cNvPr>
            <p:cNvSpPr/>
            <p:nvPr/>
          </p:nvSpPr>
          <p:spPr>
            <a:xfrm rot="16200000">
              <a:off x="8255685" y="1799297"/>
              <a:ext cx="212239" cy="4612643"/>
            </a:xfrm>
            <a:custGeom>
              <a:avLst/>
              <a:gdLst>
                <a:gd name="connsiteX0" fmla="*/ 212239 w 212239"/>
                <a:gd name="connsiteY0" fmla="*/ 4612643 h 4612643"/>
                <a:gd name="connsiteX1" fmla="*/ 106119 w 212239"/>
                <a:gd name="connsiteY1" fmla="*/ 4405468 h 4612643"/>
                <a:gd name="connsiteX2" fmla="*/ 106120 w 212239"/>
                <a:gd name="connsiteY2" fmla="*/ 2513496 h 4612643"/>
                <a:gd name="connsiteX3" fmla="*/ 0 w 212239"/>
                <a:gd name="connsiteY3" fmla="*/ 2306321 h 4612643"/>
                <a:gd name="connsiteX4" fmla="*/ 106120 w 212239"/>
                <a:gd name="connsiteY4" fmla="*/ 2099146 h 4612643"/>
                <a:gd name="connsiteX5" fmla="*/ 106120 w 212239"/>
                <a:gd name="connsiteY5" fmla="*/ 1487409 h 4612643"/>
                <a:gd name="connsiteX6" fmla="*/ 106120 w 212239"/>
                <a:gd name="connsiteY6" fmla="*/ 837832 h 4612643"/>
                <a:gd name="connsiteX7" fmla="*/ 106120 w 212239"/>
                <a:gd name="connsiteY7" fmla="*/ 207175 h 4612643"/>
                <a:gd name="connsiteX8" fmla="*/ 212240 w 212239"/>
                <a:gd name="connsiteY8" fmla="*/ 0 h 4612643"/>
                <a:gd name="connsiteX9" fmla="*/ 212239 w 212239"/>
                <a:gd name="connsiteY9" fmla="*/ 4612643 h 4612643"/>
                <a:gd name="connsiteX0" fmla="*/ 212239 w 212239"/>
                <a:gd name="connsiteY0" fmla="*/ 4612643 h 4612643"/>
                <a:gd name="connsiteX1" fmla="*/ 106119 w 212239"/>
                <a:gd name="connsiteY1" fmla="*/ 4405468 h 4612643"/>
                <a:gd name="connsiteX2" fmla="*/ 106120 w 212239"/>
                <a:gd name="connsiteY2" fmla="*/ 2513496 h 4612643"/>
                <a:gd name="connsiteX3" fmla="*/ 0 w 212239"/>
                <a:gd name="connsiteY3" fmla="*/ 2306321 h 4612643"/>
                <a:gd name="connsiteX4" fmla="*/ 106120 w 212239"/>
                <a:gd name="connsiteY4" fmla="*/ 2099146 h 4612643"/>
                <a:gd name="connsiteX5" fmla="*/ 106120 w 212239"/>
                <a:gd name="connsiteY5" fmla="*/ 1430650 h 4612643"/>
                <a:gd name="connsiteX6" fmla="*/ 106120 w 212239"/>
                <a:gd name="connsiteY6" fmla="*/ 818912 h 4612643"/>
                <a:gd name="connsiteX7" fmla="*/ 106120 w 212239"/>
                <a:gd name="connsiteY7" fmla="*/ 207175 h 4612643"/>
                <a:gd name="connsiteX8" fmla="*/ 212240 w 212239"/>
                <a:gd name="connsiteY8" fmla="*/ 0 h 461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239" h="4612643" stroke="0" extrusionOk="0">
                  <a:moveTo>
                    <a:pt x="212239" y="4612643"/>
                  </a:moveTo>
                  <a:cubicBezTo>
                    <a:pt x="145173" y="4634552"/>
                    <a:pt x="111033" y="4542638"/>
                    <a:pt x="106119" y="4405468"/>
                  </a:cubicBezTo>
                  <a:cubicBezTo>
                    <a:pt x="98347" y="3641490"/>
                    <a:pt x="168659" y="3272761"/>
                    <a:pt x="106120" y="2513496"/>
                  </a:cubicBezTo>
                  <a:cubicBezTo>
                    <a:pt x="109824" y="2405473"/>
                    <a:pt x="58153" y="2310414"/>
                    <a:pt x="0" y="2306321"/>
                  </a:cubicBezTo>
                  <a:cubicBezTo>
                    <a:pt x="72494" y="2314179"/>
                    <a:pt x="108971" y="2209040"/>
                    <a:pt x="106120" y="2099146"/>
                  </a:cubicBezTo>
                  <a:cubicBezTo>
                    <a:pt x="88729" y="1853467"/>
                    <a:pt x="90376" y="1718145"/>
                    <a:pt x="106120" y="1487409"/>
                  </a:cubicBezTo>
                  <a:cubicBezTo>
                    <a:pt x="121864" y="1256673"/>
                    <a:pt x="84427" y="1098643"/>
                    <a:pt x="106120" y="837832"/>
                  </a:cubicBezTo>
                  <a:cubicBezTo>
                    <a:pt x="127813" y="577021"/>
                    <a:pt x="118028" y="378833"/>
                    <a:pt x="106120" y="207175"/>
                  </a:cubicBezTo>
                  <a:cubicBezTo>
                    <a:pt x="111268" y="86642"/>
                    <a:pt x="151918" y="-9753"/>
                    <a:pt x="212240" y="0"/>
                  </a:cubicBezTo>
                  <a:cubicBezTo>
                    <a:pt x="-111715" y="1379309"/>
                    <a:pt x="124409" y="3101480"/>
                    <a:pt x="212239" y="4612643"/>
                  </a:cubicBezTo>
                  <a:close/>
                </a:path>
                <a:path w="212239" h="4612643" fill="none" extrusionOk="0">
                  <a:moveTo>
                    <a:pt x="212239" y="4612643"/>
                  </a:moveTo>
                  <a:cubicBezTo>
                    <a:pt x="141713" y="4602015"/>
                    <a:pt x="100852" y="4515369"/>
                    <a:pt x="106119" y="4405468"/>
                  </a:cubicBezTo>
                  <a:cubicBezTo>
                    <a:pt x="-36795" y="3753515"/>
                    <a:pt x="121944" y="3192664"/>
                    <a:pt x="106120" y="2513496"/>
                  </a:cubicBezTo>
                  <a:cubicBezTo>
                    <a:pt x="104295" y="2403269"/>
                    <a:pt x="56438" y="2308591"/>
                    <a:pt x="0" y="2306321"/>
                  </a:cubicBezTo>
                  <a:cubicBezTo>
                    <a:pt x="69610" y="2307439"/>
                    <a:pt x="123082" y="2199118"/>
                    <a:pt x="106120" y="2099146"/>
                  </a:cubicBezTo>
                  <a:cubicBezTo>
                    <a:pt x="120137" y="1837952"/>
                    <a:pt x="112991" y="1686514"/>
                    <a:pt x="106120" y="1430650"/>
                  </a:cubicBezTo>
                  <a:cubicBezTo>
                    <a:pt x="99249" y="1174786"/>
                    <a:pt x="124482" y="1061170"/>
                    <a:pt x="106120" y="818912"/>
                  </a:cubicBezTo>
                  <a:cubicBezTo>
                    <a:pt x="87758" y="576654"/>
                    <a:pt x="114423" y="402665"/>
                    <a:pt x="106120" y="207175"/>
                  </a:cubicBezTo>
                  <a:cubicBezTo>
                    <a:pt x="109511" y="90634"/>
                    <a:pt x="154971" y="8874"/>
                    <a:pt x="212240" y="0"/>
                  </a:cubicBezTo>
                </a:path>
                <a:path w="212239" h="4612643" fill="none" stroke="0" extrusionOk="0">
                  <a:moveTo>
                    <a:pt x="212239" y="4612643"/>
                  </a:moveTo>
                  <a:cubicBezTo>
                    <a:pt x="161787" y="4632244"/>
                    <a:pt x="102504" y="4515333"/>
                    <a:pt x="106119" y="4405468"/>
                  </a:cubicBezTo>
                  <a:cubicBezTo>
                    <a:pt x="113704" y="3739444"/>
                    <a:pt x="121320" y="3048050"/>
                    <a:pt x="106120" y="2513496"/>
                  </a:cubicBezTo>
                  <a:cubicBezTo>
                    <a:pt x="118767" y="2406326"/>
                    <a:pt x="47825" y="2312445"/>
                    <a:pt x="0" y="2306321"/>
                  </a:cubicBezTo>
                  <a:cubicBezTo>
                    <a:pt x="58199" y="2298996"/>
                    <a:pt x="100008" y="2194437"/>
                    <a:pt x="106120" y="2099146"/>
                  </a:cubicBezTo>
                  <a:cubicBezTo>
                    <a:pt x="114114" y="1959563"/>
                    <a:pt x="111241" y="1609837"/>
                    <a:pt x="106120" y="1487409"/>
                  </a:cubicBezTo>
                  <a:cubicBezTo>
                    <a:pt x="100999" y="1364981"/>
                    <a:pt x="133621" y="1116393"/>
                    <a:pt x="106120" y="913511"/>
                  </a:cubicBezTo>
                  <a:cubicBezTo>
                    <a:pt x="78619" y="710629"/>
                    <a:pt x="94068" y="437739"/>
                    <a:pt x="106120" y="207175"/>
                  </a:cubicBezTo>
                  <a:cubicBezTo>
                    <a:pt x="111858" y="91646"/>
                    <a:pt x="153132" y="-3019"/>
                    <a:pt x="212240" y="0"/>
                  </a:cubicBezTo>
                </a:path>
              </a:pathLst>
            </a:custGeom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00931696">
                    <a:prstGeom prst="leftBrace">
                      <a:avLst>
                        <a:gd name="adj1" fmla="val 97614"/>
                        <a:gd name="adj2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C41074C5-8D30-2654-91A4-9C8D922A44FF}"/>
                    </a:ext>
                  </a:extLst>
                </p:cNvPr>
                <p:cNvSpPr txBox="1"/>
                <p:nvPr/>
              </p:nvSpPr>
              <p:spPr>
                <a:xfrm>
                  <a:off x="7810010" y="4211738"/>
                  <a:ext cx="11035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C41074C5-8D30-2654-91A4-9C8D922A44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0010" y="4211738"/>
                  <a:ext cx="110358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D50E813-D3FC-D400-A967-C77B6A99DC2D}"/>
              </a:ext>
            </a:extLst>
          </p:cNvPr>
          <p:cNvGrpSpPr/>
          <p:nvPr/>
        </p:nvGrpSpPr>
        <p:grpSpPr>
          <a:xfrm>
            <a:off x="3097750" y="2258983"/>
            <a:ext cx="604032" cy="600760"/>
            <a:chOff x="3097750" y="2258983"/>
            <a:chExt cx="604032" cy="600760"/>
          </a:xfrm>
        </p:grpSpPr>
        <p:pic>
          <p:nvPicPr>
            <p:cNvPr id="12" name="Picture 8" descr="Crystal Ball on Apple iOS 15.4">
              <a:extLst>
                <a:ext uri="{FF2B5EF4-FFF2-40B4-BE49-F238E27FC236}">
                  <a16:creationId xmlns:a16="http://schemas.microsoft.com/office/drawing/2014/main" id="{7B7F04E9-8AD8-4AC2-D2A9-6A43694CF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750" y="2258983"/>
              <a:ext cx="600760" cy="600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459396BB-0F16-F381-622E-952E5BF1882D}"/>
                    </a:ext>
                  </a:extLst>
                </p:cNvPr>
                <p:cNvSpPr txBox="1"/>
                <p:nvPr/>
              </p:nvSpPr>
              <p:spPr>
                <a:xfrm>
                  <a:off x="3148425" y="2368918"/>
                  <a:ext cx="553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𝐍𝐏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459396BB-0F16-F381-622E-952E5BF188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8425" y="2368918"/>
                  <a:ext cx="55335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868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Our (and Li’s) result: Single-Valued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Algorithms for Range Avoidance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378D5800-FC62-CDEF-7579-C319F7786CC1}"/>
              </a:ext>
            </a:extLst>
          </p:cNvPr>
          <p:cNvGrpSpPr/>
          <p:nvPr/>
        </p:nvGrpSpPr>
        <p:grpSpPr>
          <a:xfrm>
            <a:off x="442317" y="4212388"/>
            <a:ext cx="3139315" cy="2280487"/>
            <a:chOff x="947810" y="2505602"/>
            <a:chExt cx="3139315" cy="2280487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073B08A8-487B-1294-3DDE-BBCA44CC3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196" y="2505602"/>
              <a:ext cx="163831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6738AA1E-ADB6-C396-9994-35A90F663F9F}"/>
                </a:ext>
              </a:extLst>
            </p:cNvPr>
            <p:cNvCxnSpPr>
              <a:cxnSpLocks/>
              <a:stCxn id="4" idx="2"/>
              <a:endCxn id="7" idx="0"/>
            </p:cNvCxnSpPr>
            <p:nvPr/>
          </p:nvCxnSpPr>
          <p:spPr>
            <a:xfrm flipH="1">
              <a:off x="1127128" y="3627844"/>
              <a:ext cx="1457224" cy="6965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77FB1FDD-01A7-439C-4A9D-D5EC42EF0038}"/>
                    </a:ext>
                  </a:extLst>
                </p:cNvPr>
                <p:cNvSpPr/>
                <p:nvPr/>
              </p:nvSpPr>
              <p:spPr>
                <a:xfrm>
                  <a:off x="947810" y="4324424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77FB1FDD-01A7-439C-4A9D-D5EC42EF00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810" y="4324424"/>
                  <a:ext cx="35863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7C82A830-F9C5-BA7B-480A-1BB97BB0645F}"/>
                    </a:ext>
                  </a:extLst>
                </p:cNvPr>
                <p:cNvSpPr/>
                <p:nvPr/>
              </p:nvSpPr>
              <p:spPr>
                <a:xfrm>
                  <a:off x="1508750" y="4324424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7C82A830-F9C5-BA7B-480A-1BB97BB064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8750" y="4324424"/>
                  <a:ext cx="35863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6741FAE-1CDE-44F4-2A91-352A8DE48E0F}"/>
                </a:ext>
              </a:extLst>
            </p:cNvPr>
            <p:cNvSpPr/>
            <p:nvPr/>
          </p:nvSpPr>
          <p:spPr>
            <a:xfrm>
              <a:off x="2069689" y="4324424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132BE87-4452-8FD5-5D28-07C7A232D736}"/>
                </a:ext>
              </a:extLst>
            </p:cNvPr>
            <p:cNvSpPr/>
            <p:nvPr/>
          </p:nvSpPr>
          <p:spPr>
            <a:xfrm>
              <a:off x="2616965" y="432442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EBDC1873-F9AA-14A9-6A52-162D6AB255CD}"/>
                    </a:ext>
                  </a:extLst>
                </p:cNvPr>
                <p:cNvSpPr/>
                <p:nvPr/>
              </p:nvSpPr>
              <p:spPr>
                <a:xfrm>
                  <a:off x="3728489" y="432442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EBDC1873-F9AA-14A9-6A52-162D6AB255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8489" y="4324421"/>
                  <a:ext cx="35863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F773C027-0EB7-C469-92DA-DA74FE30D026}"/>
                </a:ext>
              </a:extLst>
            </p:cNvPr>
            <p:cNvCxnSpPr>
              <a:cxnSpLocks/>
              <a:stCxn id="4" idx="2"/>
              <a:endCxn id="8" idx="0"/>
            </p:cNvCxnSpPr>
            <p:nvPr/>
          </p:nvCxnSpPr>
          <p:spPr>
            <a:xfrm flipH="1">
              <a:off x="1688068" y="3627844"/>
              <a:ext cx="896284" cy="6965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03060C51-57CA-3D65-A971-BCC178A7C350}"/>
                </a:ext>
              </a:extLst>
            </p:cNvPr>
            <p:cNvCxnSpPr>
              <a:cxnSpLocks/>
              <a:stCxn id="4" idx="2"/>
              <a:endCxn id="9" idx="0"/>
            </p:cNvCxnSpPr>
            <p:nvPr/>
          </p:nvCxnSpPr>
          <p:spPr>
            <a:xfrm flipH="1">
              <a:off x="2249007" y="3627844"/>
              <a:ext cx="335345" cy="6965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C69624F2-10FF-4202-63E0-2D2C757BABBB}"/>
                </a:ext>
              </a:extLst>
            </p:cNvPr>
            <p:cNvCxnSpPr>
              <a:cxnSpLocks/>
              <a:stCxn id="4" idx="2"/>
              <a:endCxn id="10" idx="0"/>
            </p:cNvCxnSpPr>
            <p:nvPr/>
          </p:nvCxnSpPr>
          <p:spPr>
            <a:xfrm>
              <a:off x="2584352" y="3627844"/>
              <a:ext cx="211931" cy="6965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1B37F2B7-C519-EF3C-9C48-9AEDF63DF566}"/>
                </a:ext>
              </a:extLst>
            </p:cNvPr>
            <p:cNvCxnSpPr>
              <a:cxnSpLocks/>
              <a:stCxn id="4" idx="2"/>
              <a:endCxn id="18" idx="0"/>
            </p:cNvCxnSpPr>
            <p:nvPr/>
          </p:nvCxnSpPr>
          <p:spPr>
            <a:xfrm>
              <a:off x="2584352" y="3627844"/>
              <a:ext cx="770693" cy="69657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98C59F06-F426-9916-9620-416D3FBA1851}"/>
                </a:ext>
              </a:extLst>
            </p:cNvPr>
            <p:cNvCxnSpPr>
              <a:cxnSpLocks/>
              <a:stCxn id="4" idx="2"/>
              <a:endCxn id="11" idx="0"/>
            </p:cNvCxnSpPr>
            <p:nvPr/>
          </p:nvCxnSpPr>
          <p:spPr>
            <a:xfrm>
              <a:off x="2584352" y="3627844"/>
              <a:ext cx="1323455" cy="69657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D048822-1AC4-60D5-A573-DF8572F24ECC}"/>
                </a:ext>
              </a:extLst>
            </p:cNvPr>
            <p:cNvSpPr/>
            <p:nvPr/>
          </p:nvSpPr>
          <p:spPr>
            <a:xfrm>
              <a:off x="3175727" y="4324421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F047769-A186-609A-0855-D347999D6EC2}"/>
                  </a:ext>
                </a:extLst>
              </p:cNvPr>
              <p:cNvSpPr txBox="1"/>
              <p:nvPr/>
            </p:nvSpPr>
            <p:spPr>
              <a:xfrm>
                <a:off x="4404446" y="2245557"/>
                <a:ext cx="6243237" cy="267765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Exponentially many nondeterministic computational paths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Each path uses an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Each path either fails or outputs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same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\</m:t>
                    </m:r>
                    <m:r>
                      <m:rPr>
                        <m:lit/>
                      </m:rP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At least one path doesn’t fail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F047769-A186-609A-0855-D347999D6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446" y="2245557"/>
                <a:ext cx="6243237" cy="26776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>
            <a:extLst>
              <a:ext uri="{FF2B5EF4-FFF2-40B4-BE49-F238E27FC236}">
                <a16:creationId xmlns:a16="http://schemas.microsoft.com/office/drawing/2014/main" id="{4D236A44-0ADF-2062-7401-E1DD49BE1B0C}"/>
              </a:ext>
            </a:extLst>
          </p:cNvPr>
          <p:cNvGrpSpPr/>
          <p:nvPr/>
        </p:nvGrpSpPr>
        <p:grpSpPr>
          <a:xfrm>
            <a:off x="1182575" y="1903472"/>
            <a:ext cx="2099420" cy="1895491"/>
            <a:chOff x="5397742" y="3895545"/>
            <a:chExt cx="2099420" cy="18954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流程图: 手动操作 22">
                  <a:extLst>
                    <a:ext uri="{FF2B5EF4-FFF2-40B4-BE49-F238E27FC236}">
                      <a16:creationId xmlns:a16="http://schemas.microsoft.com/office/drawing/2014/main" id="{CCC88F71-E583-7992-097C-966C4B196B60}"/>
                    </a:ext>
                  </a:extLst>
                </p:cNvPr>
                <p:cNvSpPr/>
                <p:nvPr/>
              </p:nvSpPr>
              <p:spPr>
                <a:xfrm>
                  <a:off x="5397743" y="4303075"/>
                  <a:ext cx="1708220" cy="1082232"/>
                </a:xfrm>
                <a:prstGeom prst="flowChartManualOperation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34" name="流程图: 手动操作 33">
                  <a:extLst>
                    <a:ext uri="{FF2B5EF4-FFF2-40B4-BE49-F238E27FC236}">
                      <a16:creationId xmlns:a16="http://schemas.microsoft.com/office/drawing/2014/main" id="{E0BFB192-DA33-3DC2-263D-8C64CA4501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743" y="4303075"/>
                  <a:ext cx="1708220" cy="1082232"/>
                </a:xfrm>
                <a:prstGeom prst="flowChartManualOperation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7B87ECC-6337-0293-7A23-42E22A2E77D3}"/>
                </a:ext>
              </a:extLst>
            </p:cNvPr>
            <p:cNvSpPr/>
            <p:nvPr/>
          </p:nvSpPr>
          <p:spPr>
            <a:xfrm>
              <a:off x="5759484" y="5505887"/>
              <a:ext cx="1034980" cy="2009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6434420-C3C2-3A02-73D6-97CAB60BD5EB}"/>
                </a:ext>
              </a:extLst>
            </p:cNvPr>
            <p:cNvSpPr/>
            <p:nvPr/>
          </p:nvSpPr>
          <p:spPr>
            <a:xfrm>
              <a:off x="5397742" y="3981528"/>
              <a:ext cx="1708219" cy="1866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2C9E9BA6-7673-914D-7DAB-6F8E584B0A89}"/>
                    </a:ext>
                  </a:extLst>
                </p:cNvPr>
                <p:cNvSpPr txBox="1"/>
                <p:nvPr/>
              </p:nvSpPr>
              <p:spPr>
                <a:xfrm>
                  <a:off x="7116160" y="3895545"/>
                  <a:ext cx="3810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DE37C1E9-AB38-D842-A75E-8F3E1A4A5E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160" y="3895545"/>
                  <a:ext cx="38100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6A962587-580F-94E3-DF3C-241DB96C551D}"/>
                    </a:ext>
                  </a:extLst>
                </p:cNvPr>
                <p:cNvSpPr txBox="1"/>
                <p:nvPr/>
              </p:nvSpPr>
              <p:spPr>
                <a:xfrm>
                  <a:off x="6845772" y="5421704"/>
                  <a:ext cx="3810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660D9ED6-67E7-166C-2CA2-8BA996B4AC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772" y="5421704"/>
                  <a:ext cx="381002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6392D1C-3B54-1560-FFAF-D7E4F14BA6F4}"/>
              </a:ext>
            </a:extLst>
          </p:cNvPr>
          <p:cNvGrpSpPr/>
          <p:nvPr/>
        </p:nvGrpSpPr>
        <p:grpSpPr>
          <a:xfrm>
            <a:off x="2579477" y="4085202"/>
            <a:ext cx="604032" cy="600760"/>
            <a:chOff x="3097750" y="2258983"/>
            <a:chExt cx="604032" cy="600760"/>
          </a:xfrm>
        </p:grpSpPr>
        <p:pic>
          <p:nvPicPr>
            <p:cNvPr id="29" name="Picture 8" descr="Crystal Ball on Apple iOS 15.4">
              <a:extLst>
                <a:ext uri="{FF2B5EF4-FFF2-40B4-BE49-F238E27FC236}">
                  <a16:creationId xmlns:a16="http://schemas.microsoft.com/office/drawing/2014/main" id="{F172B58E-B4D3-EE8E-367B-0A0819C04C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750" y="2258983"/>
              <a:ext cx="600760" cy="600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7C9096C9-F598-7F73-6469-342F0767283B}"/>
                    </a:ext>
                  </a:extLst>
                </p:cNvPr>
                <p:cNvSpPr txBox="1"/>
                <p:nvPr/>
              </p:nvSpPr>
              <p:spPr>
                <a:xfrm>
                  <a:off x="3148425" y="2368918"/>
                  <a:ext cx="553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𝐍𝐏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459396BB-0F16-F381-622E-952E5BF188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8425" y="2368918"/>
                  <a:ext cx="55335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E94F29A-1D11-0BC3-38AF-FC8F3C461B3B}"/>
                  </a:ext>
                </a:extLst>
              </p:cNvPr>
              <p:cNvSpPr txBox="1"/>
              <p:nvPr/>
            </p:nvSpPr>
            <p:spPr>
              <a:xfrm>
                <a:off x="6491459" y="5323321"/>
                <a:ext cx="47626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𝐄𝐗𝐏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as well as many single-valued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constructions!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E94F29A-1D11-0BC3-38AF-FC8F3C461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459" y="5323321"/>
                <a:ext cx="4762695" cy="707886"/>
              </a:xfrm>
              <a:prstGeom prst="rect">
                <a:avLst/>
              </a:prstGeom>
              <a:blipFill>
                <a:blip r:embed="rId19"/>
                <a:stretch>
                  <a:fillRect l="-1408" t="-3448" b="-155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17B4770F-4E76-129F-4493-A6F4481D35FE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8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59287</TotalTime>
  <Words>2949</Words>
  <Application>Microsoft Office PowerPoint</Application>
  <PresentationFormat>宽屏</PresentationFormat>
  <Paragraphs>554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等线</vt:lpstr>
      <vt:lpstr>等线 Light</vt:lpstr>
      <vt:lpstr>Arial</vt:lpstr>
      <vt:lpstr>Arial</vt:lpstr>
      <vt:lpstr>Cambria Math</vt:lpstr>
      <vt:lpstr>Consolas</vt:lpstr>
      <vt:lpstr>Office 主题​​</vt:lpstr>
      <vt:lpstr>The Iterative Win-Win Method, and Explicit Constructions (without) Using It</vt:lpstr>
      <vt:lpstr>What is a “counting argument” after all?</vt:lpstr>
      <vt:lpstr>The Dual Weak Pigeonhole Principle</vt:lpstr>
      <vt:lpstr>Range Avoidance Problem: Finding the Empty Hole?</vt:lpstr>
      <vt:lpstr>Probabilistic Method = Reduction to Range Avoidance</vt:lpstr>
      <vt:lpstr>Circuit lower bounds for Σ_2 E= Which notion of explicit construction?</vt:lpstr>
      <vt:lpstr>Wait, does FΣ_2 P suffice?</vt:lpstr>
      <vt:lpstr>Circuit Lower Bounds = Single-Valued Construction of Hard Truth Tables!</vt:lpstr>
      <vt:lpstr>Our (and Li’s) result: Single-Valued FΣ_2 P Algorithms for Range Avoidance</vt:lpstr>
      <vt:lpstr>The Beginning of Our Journey</vt:lpstr>
      <vt:lpstr>What does this mean?</vt:lpstr>
      <vt:lpstr>Observation: you can compress more!</vt:lpstr>
      <vt:lpstr>How to compress a looooooong string?</vt:lpstr>
      <vt:lpstr>GGM Trees®</vt:lpstr>
      <vt:lpstr>The Ultimate Compression™</vt:lpstr>
      <vt:lpstr>The Hardest Explicit Construction</vt:lpstr>
      <vt:lpstr>Korten’s Reduction</vt:lpstr>
      <vt:lpstr>Our Idea: Computational History of Korten’s Reduction</vt:lpstr>
      <vt:lpstr>Π_1 Local Verifier for History(C,f)</vt:lpstr>
      <vt:lpstr>A win-win argument</vt:lpstr>
      <vt:lpstr>If History(C,f) has small circuits</vt:lpstr>
      <vt:lpstr>If History(C,f) is hard</vt:lpstr>
      <vt:lpstr>Almost-everywhere lower bounds without win-win arguments!</vt:lpstr>
      <vt:lpstr>New Insight: History in post-order</vt:lpstr>
      <vt:lpstr>A (Genuine) Single-valued FΣ_2 P Algorithm for Range Avoidance</vt:lpstr>
      <vt:lpstr>Conclusions</vt:lpstr>
      <vt:lpstr>Open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Poly-time pseudodeterministic construction of primes</dc:title>
  <dc:creator>Hanlin Ren</dc:creator>
  <cp:lastModifiedBy>Hanlin Ren</cp:lastModifiedBy>
  <cp:revision>3118</cp:revision>
  <dcterms:created xsi:type="dcterms:W3CDTF">2019-12-25T22:18:45Z</dcterms:created>
  <dcterms:modified xsi:type="dcterms:W3CDTF">2023-11-14T14:48:27Z</dcterms:modified>
</cp:coreProperties>
</file>